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7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" y="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186CC7-68C9-4ABD-9781-AA335B9BE58A}" type="datetimeFigureOut">
              <a:rPr lang="de-DE" smtClean="0"/>
              <a:t>07.05.2021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69968B-63B6-44B9-884F-920D311A8A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8417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8A25CA-77AA-4588-8E12-91120BDF4197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0507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0A9EDB-AA09-4E0D-B869-66D5BF4FD5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1375D54-024A-4768-A790-A4FA946AE4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ADDBFFB-0862-4A82-8801-70F965C18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5AE8F-9513-404B-BC6E-16AD604DD126}" type="datetimeFigureOut">
              <a:rPr lang="de-DE" smtClean="0"/>
              <a:t>07.05.2021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11FC29-E647-484C-B794-218EFBCC5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1A28009-79CA-49B1-9B73-7544A64A8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412A1-DAC6-49CD-8A9A-44B756A245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4397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559E5D-5824-426C-B399-BA9B14476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5A30FCE-ADE4-4C2B-B0E6-FEB3F83EF3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6E9D64D-1EE3-4CE3-8BE8-06F979DD1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5AE8F-9513-404B-BC6E-16AD604DD126}" type="datetimeFigureOut">
              <a:rPr lang="de-DE" smtClean="0"/>
              <a:t>07.05.2021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35C3030-895F-4BE8-90FB-E56DDE9BD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27B9637-010E-44A9-8761-DA161E388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412A1-DAC6-49CD-8A9A-44B756A245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7497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421882C5-DDD1-46F2-9FFA-4E8BEE8616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FC01CBC-1DEA-4D01-B42C-B150EB408D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03B71FB-DC81-4850-B6D3-8B706A028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5AE8F-9513-404B-BC6E-16AD604DD126}" type="datetimeFigureOut">
              <a:rPr lang="de-DE" smtClean="0"/>
              <a:t>07.05.2021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41F7F7D-A3E3-4B25-A74B-2EA001577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5681CAD-91EC-4B20-8F2F-ADA6B7385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412A1-DAC6-49CD-8A9A-44B756A245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671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B586B6-2ECE-40DF-92F1-62E6A3036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4EBA267-FD6A-4C5B-AA79-190E5A0FA5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A8F3116-D631-4388-B4AA-C5868EE12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5AE8F-9513-404B-BC6E-16AD604DD126}" type="datetimeFigureOut">
              <a:rPr lang="de-DE" smtClean="0"/>
              <a:t>07.05.2021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AB6F334-8558-444A-B765-DF885FD15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4CD8566-96B5-45E2-A5DF-064DF3CDF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412A1-DAC6-49CD-8A9A-44B756A245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5837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4776E7-01F6-40D1-88C2-C36D6C7B4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13ECDB4-99B9-4BFA-A7A0-79E44BF5CD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CF29C58-3955-4B50-AE49-F74B4B232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5AE8F-9513-404B-BC6E-16AD604DD126}" type="datetimeFigureOut">
              <a:rPr lang="de-DE" smtClean="0"/>
              <a:t>07.05.2021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A02F91E-C331-4D69-BD92-1BB5EB407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2A3434E-4FEB-42D5-BE2E-610A21DFC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412A1-DAC6-49CD-8A9A-44B756A245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8469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ADF1F6-2D8C-4295-970F-256BD5F8B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6DC23A1-3EC0-473F-A93F-C74DBE2B25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AB71320-1EB2-4949-BEEB-D21A060852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363B791-BAE4-4F7B-A3EB-EA0F61FA8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5AE8F-9513-404B-BC6E-16AD604DD126}" type="datetimeFigureOut">
              <a:rPr lang="de-DE" smtClean="0"/>
              <a:t>07.05.2021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DB83A0D-B05F-4AFD-BEEF-043A10770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A9617FD-0758-402D-A45C-F0FE53284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412A1-DAC6-49CD-8A9A-44B756A245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1740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00F84D-EB83-4D17-832E-EA0CE6939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0097DE3-EB99-4B45-8302-F99DE6A56C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2E33321-A536-4C30-82A7-6E461AD84D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590C566-48BB-48D3-A79C-D29022525F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8F03E782-1097-4428-82EF-A4DA81C713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A962001B-2297-48BE-B1B5-9E82117FD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5AE8F-9513-404B-BC6E-16AD604DD126}" type="datetimeFigureOut">
              <a:rPr lang="de-DE" smtClean="0"/>
              <a:t>07.05.2021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28CE9E0-A5ED-45E1-B8BE-3165ACCA6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1A076165-5127-4208-83BC-C0A5AEB22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412A1-DAC6-49CD-8A9A-44B756A245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0718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7E10F0-FD49-4345-A2C8-943C35476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D29EF09-5B6F-4AD1-B103-2D55CDC84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5AE8F-9513-404B-BC6E-16AD604DD126}" type="datetimeFigureOut">
              <a:rPr lang="de-DE" smtClean="0"/>
              <a:t>07.05.2021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7E7314E-59EB-4E5A-9832-F96AFD5E0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F87EB23-24DE-4DEC-A506-406BD5E7B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412A1-DAC6-49CD-8A9A-44B756A245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2148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BA3E199-C6D0-467A-89EB-5EF46956C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5AE8F-9513-404B-BC6E-16AD604DD126}" type="datetimeFigureOut">
              <a:rPr lang="de-DE" smtClean="0"/>
              <a:t>07.05.2021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679EE3F-E386-4B4D-9227-C6727D3BB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57E51EA-4919-498F-9E4E-2B20C6B0B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412A1-DAC6-49CD-8A9A-44B756A245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3282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AACACA-F3F1-4133-BB89-DBDE5910A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32533B5-A6C9-4317-8721-416B7F0368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35E0AC9-8A37-4E5A-8359-36BADEFD3F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C640DA0-B9C3-4CE1-9BCC-FCD2C088F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5AE8F-9513-404B-BC6E-16AD604DD126}" type="datetimeFigureOut">
              <a:rPr lang="de-DE" smtClean="0"/>
              <a:t>07.05.2021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937A7F6-00AC-44A3-9973-7A12C184D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52582BA-48CD-4D62-9375-25AD9A7C2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412A1-DAC6-49CD-8A9A-44B756A245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6201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CE90E4-4DA2-428A-BC3A-A02BD6038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1F5679A-8423-486B-B484-CABBC3CB17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B3BD23E-5C80-468C-87B6-DA62A18895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CA60B01-E4E7-4615-A8B6-69FBE2D65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5AE8F-9513-404B-BC6E-16AD604DD126}" type="datetimeFigureOut">
              <a:rPr lang="de-DE" smtClean="0"/>
              <a:t>07.05.2021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D1DEC10-E97E-4407-A1B9-AE32D9E23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B782901-BC01-46CB-8A5B-38121B929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412A1-DAC6-49CD-8A9A-44B756A245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8461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6A81705-4FBF-4ECF-BA0C-CBC95744B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37D86B0-E154-4F0C-9758-E66346AF3D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6C89A04-C19F-42B3-AFE9-14B790D8E4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65AE8F-9513-404B-BC6E-16AD604DD126}" type="datetimeFigureOut">
              <a:rPr lang="de-DE" smtClean="0"/>
              <a:t>07.05.2021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A79D7AF-A560-4B48-8F3E-3FDA2B0692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03E584A-317B-441B-855B-ABDC51D32D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412A1-DAC6-49CD-8A9A-44B756A245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6946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hteck 23">
            <a:extLst>
              <a:ext uri="{FF2B5EF4-FFF2-40B4-BE49-F238E27FC236}">
                <a16:creationId xmlns:a16="http://schemas.microsoft.com/office/drawing/2014/main" id="{BC239EB7-0CA8-4FC0-9CED-5A8FBA3DC626}"/>
              </a:ext>
            </a:extLst>
          </p:cNvPr>
          <p:cNvSpPr/>
          <p:nvPr/>
        </p:nvSpPr>
        <p:spPr>
          <a:xfrm>
            <a:off x="2948247" y="3482386"/>
            <a:ext cx="8977281" cy="31483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B5ECED9-220D-4788-A67B-C622F9D01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8988"/>
            <a:ext cx="10515600" cy="1325563"/>
          </a:xfrm>
        </p:spPr>
        <p:txBody>
          <a:bodyPr/>
          <a:lstStyle/>
          <a:p>
            <a:pPr algn="ctr"/>
            <a:r>
              <a:rPr lang="de-DE" sz="4400" b="1" u="sng" dirty="0"/>
              <a:t>Arbeiten mit Gesetzen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164A9D2-043A-4BBC-B9B2-2381595A83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22152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Gesetze in Papierform</a:t>
            </a:r>
          </a:p>
          <a:p>
            <a:r>
              <a:rPr lang="de-DE" dirty="0"/>
              <a:t>…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5EE3D8C-2249-4A5D-8D64-C5457990052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de-DE" dirty="0"/>
              <a:t>Gesetze im Internet</a:t>
            </a:r>
          </a:p>
          <a:p>
            <a:r>
              <a:rPr lang="de-DE" dirty="0"/>
              <a:t>…</a:t>
            </a:r>
          </a:p>
        </p:txBody>
      </p: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DF12F614-1525-4278-9492-0F501CEDCCB1}"/>
              </a:ext>
            </a:extLst>
          </p:cNvPr>
          <p:cNvCxnSpPr>
            <a:cxnSpLocks/>
            <a:endCxn id="13" idx="0"/>
          </p:cNvCxnSpPr>
          <p:nvPr/>
        </p:nvCxnSpPr>
        <p:spPr>
          <a:xfrm flipH="1">
            <a:off x="3304818" y="1264204"/>
            <a:ext cx="2292046" cy="555146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0FA3A2E4-9FCD-4C24-BC5F-8004DC407526}"/>
              </a:ext>
            </a:extLst>
          </p:cNvPr>
          <p:cNvCxnSpPr>
            <a:cxnSpLocks/>
          </p:cNvCxnSpPr>
          <p:nvPr/>
        </p:nvCxnSpPr>
        <p:spPr>
          <a:xfrm flipH="1" flipV="1">
            <a:off x="5713466" y="1264204"/>
            <a:ext cx="2227699" cy="55081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61F1091B-9EF7-4366-A352-DD233FF3615D}"/>
              </a:ext>
            </a:extLst>
          </p:cNvPr>
          <p:cNvSpPr/>
          <p:nvPr/>
        </p:nvSpPr>
        <p:spPr>
          <a:xfrm>
            <a:off x="2436535" y="1819350"/>
            <a:ext cx="1736566" cy="45174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7312369E-3E43-4159-8039-B88F1A3F153B}"/>
              </a:ext>
            </a:extLst>
          </p:cNvPr>
          <p:cNvSpPr/>
          <p:nvPr/>
        </p:nvSpPr>
        <p:spPr>
          <a:xfrm>
            <a:off x="7888580" y="1815014"/>
            <a:ext cx="1310652" cy="45174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262B36CE-51DF-4410-925C-ECD99214E1C5}"/>
              </a:ext>
            </a:extLst>
          </p:cNvPr>
          <p:cNvSpPr txBox="1"/>
          <p:nvPr/>
        </p:nvSpPr>
        <p:spPr>
          <a:xfrm>
            <a:off x="3004200" y="5466464"/>
            <a:ext cx="39452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400" dirty="0"/>
              <a:t>Inhaltsverzeichnis (vorne)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92A10DD8-A28E-4D9B-A571-480715A48681}"/>
              </a:ext>
            </a:extLst>
          </p:cNvPr>
          <p:cNvSpPr txBox="1"/>
          <p:nvPr/>
        </p:nvSpPr>
        <p:spPr>
          <a:xfrm>
            <a:off x="3004200" y="4580301"/>
            <a:ext cx="43795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400" dirty="0"/>
              <a:t>Stichwortverzeichnis (hinten)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750CB017-2F49-464B-9D59-F486D50E6408}"/>
              </a:ext>
            </a:extLst>
          </p:cNvPr>
          <p:cNvSpPr txBox="1"/>
          <p:nvPr/>
        </p:nvSpPr>
        <p:spPr>
          <a:xfrm>
            <a:off x="8077415" y="5318206"/>
            <a:ext cx="2755985" cy="3674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spcAft>
                <a:spcPts val="800"/>
              </a:spcAft>
            </a:pPr>
            <a:r>
              <a:rPr lang="de-DE" sz="2400" dirty="0"/>
              <a:t>Titel-/ Volltextsuche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24F3B2E1-248D-4323-8051-F52B11C51AC7}"/>
              </a:ext>
            </a:extLst>
          </p:cNvPr>
          <p:cNvSpPr txBox="1"/>
          <p:nvPr/>
        </p:nvSpPr>
        <p:spPr>
          <a:xfrm>
            <a:off x="7436886" y="6076209"/>
            <a:ext cx="4233113" cy="3674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spcAft>
                <a:spcPts val="800"/>
              </a:spcAft>
            </a:pPr>
            <a:r>
              <a:rPr lang="de-DE" sz="2400" dirty="0"/>
              <a:t>PDF abspeichern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AFD3B592-4595-4F93-ACCB-E88F7EE47489}"/>
              </a:ext>
            </a:extLst>
          </p:cNvPr>
          <p:cNvSpPr txBox="1"/>
          <p:nvPr/>
        </p:nvSpPr>
        <p:spPr>
          <a:xfrm>
            <a:off x="3304818" y="3817557"/>
            <a:ext cx="6336000" cy="3674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spcAft>
                <a:spcPts val="800"/>
              </a:spcAft>
            </a:pPr>
            <a:r>
              <a:rPr lang="de-DE" sz="2400" dirty="0"/>
              <a:t>Anfangsbuchstaben des Gesetzes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E7238F06-5BA8-4F62-B301-6904BB002D18}"/>
              </a:ext>
            </a:extLst>
          </p:cNvPr>
          <p:cNvSpPr txBox="1"/>
          <p:nvPr/>
        </p:nvSpPr>
        <p:spPr>
          <a:xfrm>
            <a:off x="8036400" y="4466295"/>
            <a:ext cx="3240000" cy="3674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spcAft>
                <a:spcPts val="800"/>
              </a:spcAft>
            </a:pPr>
            <a:r>
              <a:rPr lang="de-DE" sz="2400" dirty="0"/>
              <a:t>„Gesetze im Internet“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6951D5CD-C9CF-4EF2-AFAC-3B23973B21B9}"/>
              </a:ext>
            </a:extLst>
          </p:cNvPr>
          <p:cNvSpPr txBox="1"/>
          <p:nvPr/>
        </p:nvSpPr>
        <p:spPr>
          <a:xfrm>
            <a:off x="2948247" y="3068798"/>
            <a:ext cx="633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Nützliche Stichworte</a:t>
            </a:r>
          </a:p>
        </p:txBody>
      </p:sp>
    </p:spTree>
    <p:extLst>
      <p:ext uri="{BB962C8B-B14F-4D97-AF65-F5344CB8AC3E}">
        <p14:creationId xmlns:p14="http://schemas.microsoft.com/office/powerpoint/2010/main" val="32734890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</Words>
  <Application>Microsoft Office PowerPoint</Application>
  <PresentationFormat>Breitbild</PresentationFormat>
  <Paragraphs>13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Arbeiten mit Gesetzen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Arbeiten mit Gesetzen</dc:title>
  <dc:creator>Laura Burwell</dc:creator>
  <cp:lastModifiedBy>Laura Burwell</cp:lastModifiedBy>
  <cp:revision>3</cp:revision>
  <dcterms:created xsi:type="dcterms:W3CDTF">2021-03-06T14:08:37Z</dcterms:created>
  <dcterms:modified xsi:type="dcterms:W3CDTF">2021-05-07T09:48:59Z</dcterms:modified>
</cp:coreProperties>
</file>