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9" r:id="rId2"/>
    <p:sldId id="261" r:id="rId3"/>
    <p:sldId id="280" r:id="rId4"/>
    <p:sldId id="262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628"/>
    <p:restoredTop sz="94631"/>
  </p:normalViewPr>
  <p:slideViewPr>
    <p:cSldViewPr snapToGrid="0" snapToObjects="1">
      <p:cViewPr varScale="1">
        <p:scale>
          <a:sx n="86" d="100"/>
          <a:sy n="86" d="100"/>
        </p:scale>
        <p:origin x="200" y="9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21.02.21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523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21.02.21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1788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21.02.21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1503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21.02.21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6187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21.02.21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6242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21.02.21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6698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21.02.21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0681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21.02.21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7278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21.02.21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766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21.02.21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4528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21.02.21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9531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B68BB-5F95-204C-8E70-1EA7339BE402}" type="datetimeFigureOut">
              <a:rPr lang="de-DE" smtClean="0"/>
              <a:t>21.02.21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171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32F7A2A0-3B34-6C40-B61E-793D77DFB1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389" y="928427"/>
            <a:ext cx="8012779" cy="5480674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852E79B4-DC4F-A149-AE50-E7135B4CF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38138"/>
            <a:ext cx="9144000" cy="36933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de-DE" altLang="de-DE" sz="1800" dirty="0">
                <a:solidFill>
                  <a:schemeClr val="bg1"/>
                </a:solidFill>
                <a:latin typeface="Calibri" panose="020F0502020204030204" pitchFamily="34" charset="0"/>
              </a:rPr>
              <a:t>Rückblick Bio-Thema 5: Die heutigen Wale entstanden aus landlebenden Säugetieren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5AE72568-1B4B-C240-8790-837D97CEA11A}"/>
              </a:ext>
            </a:extLst>
          </p:cNvPr>
          <p:cNvSpPr txBox="1"/>
          <p:nvPr/>
        </p:nvSpPr>
        <p:spPr>
          <a:xfrm rot="19675669">
            <a:off x="-506735" y="3654217"/>
            <a:ext cx="10373028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b="1" dirty="0">
                <a:solidFill>
                  <a:schemeClr val="bg1"/>
                </a:solidFill>
              </a:rPr>
              <a:t>Leitfragen 5a&amp;5b: Was sind Fossilien? Wie lässt sich aus Fossilien die Evolution der Wale rekonstruieren?</a:t>
            </a:r>
            <a:endParaRPr lang="de-DE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612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7B701CE5-7EAA-EC4A-8081-EBEF23F872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096" y="984572"/>
            <a:ext cx="7991429" cy="5576628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E7FF91E2-D000-6B46-9CB0-0418DAB67D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38138"/>
            <a:ext cx="9144000" cy="36933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de-DE" altLang="de-DE" sz="1800" dirty="0">
                <a:solidFill>
                  <a:schemeClr val="bg1"/>
                </a:solidFill>
                <a:latin typeface="Calibri" panose="020F0502020204030204" pitchFamily="34" charset="0"/>
              </a:rPr>
              <a:t>Ausblick Bio-Thema 6: Die heutigen Landwirbeltiere entstanden aus fischartigen Vorfahren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6E5A4082-7DB2-254E-A517-D0364CC2A1E1}"/>
              </a:ext>
            </a:extLst>
          </p:cNvPr>
          <p:cNvSpPr txBox="1"/>
          <p:nvPr/>
        </p:nvSpPr>
        <p:spPr>
          <a:xfrm rot="19675669">
            <a:off x="-506735" y="3515718"/>
            <a:ext cx="10373028" cy="646331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b="1" dirty="0">
                <a:solidFill>
                  <a:schemeClr val="bg1"/>
                </a:solidFill>
              </a:rPr>
              <a:t>Leitfrage zu 6: Welche Angepasstheiten haben ich wann entwickelt (z.B. Verlust der Kiemen, Entstehung der Lungen, </a:t>
            </a:r>
            <a:r>
              <a:rPr lang="de-DE" b="1" dirty="0" err="1">
                <a:solidFill>
                  <a:schemeClr val="bg1"/>
                </a:solidFill>
              </a:rPr>
              <a:t>Umabu</a:t>
            </a:r>
            <a:r>
              <a:rPr lang="de-DE" b="1" dirty="0">
                <a:solidFill>
                  <a:schemeClr val="bg1"/>
                </a:solidFill>
              </a:rPr>
              <a:t> der Flossen in  Laufbeine…)</a:t>
            </a:r>
            <a:endParaRPr lang="de-DE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51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F4D25300-AF18-CB4D-81F6-737A65B7A3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868" y="812692"/>
            <a:ext cx="7704264" cy="2253737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7629ACBC-4129-564A-904D-20F2AA474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911" y="3153824"/>
            <a:ext cx="7470348" cy="3704176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80E7CF86-CE56-9D41-9A70-9A89759967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38138"/>
            <a:ext cx="9144000" cy="36933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de-DE" altLang="de-DE" sz="1800" dirty="0">
                <a:solidFill>
                  <a:schemeClr val="bg1"/>
                </a:solidFill>
                <a:latin typeface="Calibri" panose="020F0502020204030204" pitchFamily="34" charset="0"/>
              </a:rPr>
              <a:t>Ausblick Bio-Thema 6: Die heutigen Landwirbeltiere entstanden aus fischartigen Vorfahren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7AB7938-7B1D-8446-9CA1-6EBF533AE378}"/>
              </a:ext>
            </a:extLst>
          </p:cNvPr>
          <p:cNvSpPr txBox="1"/>
          <p:nvPr/>
        </p:nvSpPr>
        <p:spPr>
          <a:xfrm rot="19675669">
            <a:off x="-506735" y="3654217"/>
            <a:ext cx="10373028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b="1" dirty="0">
                <a:solidFill>
                  <a:schemeClr val="bg1"/>
                </a:solidFill>
              </a:rPr>
              <a:t>zu 6: Du musst üben, Stammbäume richtig zu lesen und richtig zu beschreiben. </a:t>
            </a:r>
            <a:endParaRPr lang="de-DE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381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BDE45B32-D27A-FE4C-BF1D-ADBDA11CC8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38138"/>
            <a:ext cx="9144000" cy="43088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de-DE" altLang="de-DE" sz="2200" dirty="0">
                <a:solidFill>
                  <a:schemeClr val="bg1"/>
                </a:solidFill>
                <a:latin typeface="Calibri" panose="020F0502020204030204" pitchFamily="34" charset="0"/>
              </a:rPr>
              <a:t>Euer </a:t>
            </a:r>
            <a:r>
              <a:rPr lang="de-DE" altLang="de-DE" sz="2200" dirty="0" err="1">
                <a:solidFill>
                  <a:schemeClr val="bg1"/>
                </a:solidFill>
                <a:latin typeface="Calibri" panose="020F0502020204030204" pitchFamily="34" charset="0"/>
              </a:rPr>
              <a:t>moodle</a:t>
            </a:r>
            <a:r>
              <a:rPr lang="de-DE" altLang="de-DE" sz="2200" dirty="0">
                <a:solidFill>
                  <a:schemeClr val="bg1"/>
                </a:solidFill>
                <a:latin typeface="Calibri" panose="020F0502020204030204" pitchFamily="34" charset="0"/>
              </a:rPr>
              <a:t>-Kurs zu 6: So findet ihr euch zurecht!</a:t>
            </a:r>
          </a:p>
        </p:txBody>
      </p:sp>
      <p:pic>
        <p:nvPicPr>
          <p:cNvPr id="3" name="Grafik 2" descr="Ein Bild, das Text enthält.&#10;&#10;Automatisch generierte Beschreibung">
            <a:extLst>
              <a:ext uri="{FF2B5EF4-FFF2-40B4-BE49-F238E27FC236}">
                <a16:creationId xmlns:a16="http://schemas.microsoft.com/office/drawing/2014/main" id="{7FFF7ADF-67AA-0B49-B765-87CA636417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14970"/>
            <a:ext cx="9144000" cy="5028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689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109</Words>
  <Application>Microsoft Macintosh PowerPoint</Application>
  <PresentationFormat>Bildschirmpräsentation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Microsoft Office User</dc:creator>
  <cp:lastModifiedBy>Sven Gemballa</cp:lastModifiedBy>
  <cp:revision>61</cp:revision>
  <dcterms:created xsi:type="dcterms:W3CDTF">2020-03-23T08:35:45Z</dcterms:created>
  <dcterms:modified xsi:type="dcterms:W3CDTF">2021-02-21T13:22:04Z</dcterms:modified>
</cp:coreProperties>
</file>