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E88C2-B182-44D6-B52A-606CEA2BD3EE}" type="datetimeFigureOut">
              <a:rPr lang="de-DE" smtClean="0"/>
              <a:t>06.03.2021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A94DE5-B4A2-4230-91C8-3253C103E1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1608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A25CA-77AA-4588-8E12-91120BDF419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05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3F960-483A-4365-9188-5AC838D85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9BADCEB-3175-4A8B-95D2-916B1004B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B475F7-DAD7-4B82-9563-F87C75E4A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06.03.2021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7E6BFF-569A-4FC1-AFB1-C4278D952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ACA159-D072-41EA-A4F9-77E60D942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5969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F8437F-D1A2-4C68-B406-D50FD872E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96D2A2F-87CC-4E2A-9E08-A305D011C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0A33EA-C1F6-4563-AEAB-A7FDA9DFE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06.03.2021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98C773-5BFD-4B0D-ABB3-C910A62A2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A56055-884C-443C-BF07-1A590F453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73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61068D9-0435-45F8-993E-0C327226D1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2D5192D-A679-409A-8D6D-70C49643E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871727-7F28-4FA7-8C38-1F3A8343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06.03.2021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5B47FD-B17D-4843-97AE-435028303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6F5122-01CA-48A3-8663-01A7DE422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0392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25A495-0A99-4FE5-B514-CA97F39D4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4273FE-5C50-47EE-A81C-BC83958FA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E1D5BA-D02A-4520-BD77-F8A34585F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06.03.2021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D48DE0-75F7-4D6B-A314-EDC31B4D7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B51677-3110-476A-AA9B-41E475A58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1331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543AD7-72B5-47E8-A0D6-6E86F06E0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EB3CE90-149E-4753-9E49-30FB4DF31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EC5687-0737-43DF-BAA5-0C5064B72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06.03.2021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566EDE-C202-4ABB-80C9-0933224CB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946CD1-DF34-41D2-985F-14EC97609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872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0E91BE-F311-4B71-923D-925524FE9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B5495E-9D7B-42C7-BF7A-EE0722E710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8A982A9-5EB7-412C-AD66-B68778E18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5D5963F-E181-485F-B1AB-8B01D7722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06.03.2021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6ECFCF8-461F-4BFE-87BF-8ED61D77D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196E4E6-EE55-4DE0-8BF7-5CAD5BEE5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103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04C52D-F655-440B-A3AF-2E925D414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D75C28-ABA2-484F-A7F5-9834D49D0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B3BE30-C670-4CBA-A72E-81A6FCC6D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70ED80F-A551-4974-AAFD-B52B4C8470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3E268DC-F279-4F97-BB86-8B7D59CA29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B28CBD6-5FCB-44D4-A3C3-84AA23771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06.03.2021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0A08B43-CBD4-4F7D-9DBB-28133540A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0314AD6-9799-4FD8-9AA8-8F4E08250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895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E4104A-86EA-40E9-BF93-7E7E2FF37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F73EE9-6AA7-4E72-85CB-7609B605A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06.03.2021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A45FD51-2660-4CD8-8E5E-0FFD5EF64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1CA9D9B-6AF2-4A3D-B9A5-FB52C7AA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7342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96F2122-F6EC-4D95-B70C-7287782B3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06.03.2021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697622-F1CA-496A-8CB6-CFED473B3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3681F2-6A29-4CC2-82F1-2FD4221C0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0924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2198F5-603D-4353-BD0D-623792F0F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AD2814-3455-4396-A583-A524118B5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6D69658-D4FC-4FED-8576-71954DED0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6263B9-5FFE-433A-945B-9D2AAC2CA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06.03.2021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D7C3D2B-89B7-45DD-97D5-344FB14E9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4C9254-DFC9-44C3-BD8A-E37248E3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5309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AE1D11-71D5-4CB1-8847-97433444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FF361D5-9502-45B6-B2CE-B335C3F28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68BA741-DB21-4FC6-9F52-A80AC3DA8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D75A9D3-1D5C-4B18-A53E-0CD31496C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75D2-BD8D-40B0-BDA7-CAD85E22E030}" type="datetimeFigureOut">
              <a:rPr lang="de-DE" smtClean="0"/>
              <a:t>06.03.2021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31A49DF-050B-4BCD-AF55-61EEFA06A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A3E725C-80C6-482D-8E8D-373E2C43E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857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86AF86A-5496-4ADC-B47F-6D9F279A2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C1DC0F-C309-4121-B2A7-C55D05AF8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76DC75E-ACFF-415F-A001-D3EC0739B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775D2-BD8D-40B0-BDA7-CAD85E22E030}" type="datetimeFigureOut">
              <a:rPr lang="de-DE" smtClean="0"/>
              <a:t>06.03.2021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F0F60C-3E61-4481-92B2-C3540ECC6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B4C857-DDC2-40BE-829D-93FCFEED0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3754A-4373-4167-A47C-FA36DF0FB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277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5ECED9-220D-4788-A67B-C622F9D01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8988"/>
            <a:ext cx="10515600" cy="1325563"/>
          </a:xfrm>
        </p:spPr>
        <p:txBody>
          <a:bodyPr/>
          <a:lstStyle/>
          <a:p>
            <a:pPr algn="ctr"/>
            <a:r>
              <a:rPr lang="de-DE" sz="4400" b="1" u="sng" dirty="0"/>
              <a:t>Arbeiten mit Gesetzen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64A9D2-043A-4BBC-B9B2-2381595A83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15472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Gesetze in Papierform</a:t>
            </a:r>
          </a:p>
          <a:p>
            <a:r>
              <a:rPr lang="de-DE" sz="2400" dirty="0"/>
              <a:t>……………</a:t>
            </a:r>
          </a:p>
          <a:p>
            <a:r>
              <a:rPr lang="de-DE" sz="2400" dirty="0"/>
              <a:t>…………..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EE3D8C-2249-4A5D-8D64-C5457990052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de-DE" dirty="0"/>
              <a:t>Gesetze im Internet</a:t>
            </a:r>
          </a:p>
          <a:p>
            <a:pPr>
              <a:lnSpc>
                <a:spcPct val="70000"/>
              </a:lnSpc>
              <a:spcAft>
                <a:spcPts val="800"/>
              </a:spcAft>
            </a:pPr>
            <a:r>
              <a:rPr lang="de-DE" sz="2400" dirty="0"/>
              <a:t>……………..</a:t>
            </a:r>
          </a:p>
          <a:p>
            <a:pPr>
              <a:lnSpc>
                <a:spcPct val="70000"/>
              </a:lnSpc>
              <a:spcAft>
                <a:spcPts val="800"/>
              </a:spcAft>
            </a:pPr>
            <a:r>
              <a:rPr lang="de-DE" sz="2400" dirty="0"/>
              <a:t>………………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DF12F614-1525-4278-9492-0F501CEDCCB1}"/>
              </a:ext>
            </a:extLst>
          </p:cNvPr>
          <p:cNvCxnSpPr>
            <a:cxnSpLocks/>
            <a:endCxn id="13" idx="0"/>
          </p:cNvCxnSpPr>
          <p:nvPr/>
        </p:nvCxnSpPr>
        <p:spPr>
          <a:xfrm flipH="1">
            <a:off x="3304818" y="1264204"/>
            <a:ext cx="2292046" cy="55514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0FA3A2E4-9FCD-4C24-BC5F-8004DC407526}"/>
              </a:ext>
            </a:extLst>
          </p:cNvPr>
          <p:cNvCxnSpPr>
            <a:cxnSpLocks/>
          </p:cNvCxnSpPr>
          <p:nvPr/>
        </p:nvCxnSpPr>
        <p:spPr>
          <a:xfrm flipH="1" flipV="1">
            <a:off x="5713466" y="1264204"/>
            <a:ext cx="2227699" cy="55081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61F1091B-9EF7-4366-A352-DD233FF3615D}"/>
              </a:ext>
            </a:extLst>
          </p:cNvPr>
          <p:cNvSpPr/>
          <p:nvPr/>
        </p:nvSpPr>
        <p:spPr>
          <a:xfrm>
            <a:off x="2436535" y="1819350"/>
            <a:ext cx="1736566" cy="4517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7312369E-3E43-4159-8039-B88F1A3F153B}"/>
              </a:ext>
            </a:extLst>
          </p:cNvPr>
          <p:cNvSpPr/>
          <p:nvPr/>
        </p:nvSpPr>
        <p:spPr>
          <a:xfrm>
            <a:off x="7888580" y="1815014"/>
            <a:ext cx="1310652" cy="4517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3489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Breitbild</PresentationFormat>
  <Paragraphs>8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Arbeiten mit Gesetzen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Arbeiten mit Gesetzen</dc:title>
  <dc:creator>Laura Burwell</dc:creator>
  <cp:lastModifiedBy>Laura Burwell</cp:lastModifiedBy>
  <cp:revision>1</cp:revision>
  <dcterms:created xsi:type="dcterms:W3CDTF">2021-03-06T14:10:56Z</dcterms:created>
  <dcterms:modified xsi:type="dcterms:W3CDTF">2021-03-06T14:11:45Z</dcterms:modified>
</cp:coreProperties>
</file>