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E0"/>
    <a:srgbClr val="DEEBF7"/>
    <a:srgbClr val="EE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96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1B362-EE83-4277-B805-0ABA55759A71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0A2A7-540F-4580-95D8-AFF39E34F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99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B7FA-8F78-4D0F-855D-F5F39CB6BC2E}" type="datetime1">
              <a:rPr lang="de-DE" smtClean="0"/>
              <a:t>05.05.2023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622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347-C27E-4B6D-8D99-E7C7969EA1A6}" type="datetime1">
              <a:rPr lang="de-DE" smtClean="0"/>
              <a:t>05.05.2023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5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89A-D536-44E6-9A66-0B98912ABE4C}" type="datetime1">
              <a:rPr lang="de-DE" smtClean="0"/>
              <a:t>05.05.2023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90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8977-4F15-4604-8B5C-431CD3C0D4FE}" type="datetime1">
              <a:rPr lang="de-DE" smtClean="0"/>
              <a:t>05.05.2023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35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7CE2-6930-44B1-8A93-1639A3D47015}" type="datetime1">
              <a:rPr lang="de-DE" smtClean="0"/>
              <a:t>05.05.2023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696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B5E8-3CD9-49A9-98B7-2BC1A39D15F1}" type="datetime1">
              <a:rPr lang="de-DE" smtClean="0"/>
              <a:t>05.05.2023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42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242F-37AD-466D-9D45-702655AF5D1E}" type="datetime1">
              <a:rPr lang="de-DE" smtClean="0"/>
              <a:t>05.05.2023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67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A75-96D1-4721-A22E-263F06B469F6}" type="datetime1">
              <a:rPr lang="de-DE" smtClean="0"/>
              <a:t>05.05.2023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136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D1C0-9E2E-4DD4-8DCC-28D1CD0C3F07}" type="datetime1">
              <a:rPr lang="de-DE" smtClean="0"/>
              <a:t>05.05.2023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78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A1CBF-17D5-4626-A01F-D6DEE4358261}" type="datetime1">
              <a:rPr lang="de-DE" smtClean="0"/>
              <a:t>05.05.2023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16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0CD7-E215-496D-8EB0-B5F43407A918}" type="datetime1">
              <a:rPr lang="de-DE" smtClean="0"/>
              <a:t>05.05.2023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87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F48B1-66AC-4080-833A-87854A794ADA}" type="datetime1">
              <a:rPr lang="de-DE" smtClean="0"/>
              <a:t>05.05.2023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244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winkliges Dreieck 3"/>
          <p:cNvSpPr/>
          <p:nvPr/>
        </p:nvSpPr>
        <p:spPr>
          <a:xfrm rot="3699717" flipV="1">
            <a:off x="1888788" y="1996830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 rot="19904929">
            <a:off x="928167" y="1956347"/>
            <a:ext cx="31558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zukünftig anders machen möchte …</a:t>
            </a:r>
          </a:p>
        </p:txBody>
      </p:sp>
      <p:sp>
        <p:nvSpPr>
          <p:cNvPr id="14" name="Rechtwinkliges Dreieck 13"/>
          <p:cNvSpPr/>
          <p:nvPr/>
        </p:nvSpPr>
        <p:spPr>
          <a:xfrm flipV="1">
            <a:off x="2403763" y="3621546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winkliges Dreieck 14"/>
          <p:cNvSpPr/>
          <p:nvPr/>
        </p:nvSpPr>
        <p:spPr>
          <a:xfrm rot="9176599" flipV="1">
            <a:off x="3943440" y="780245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winkliges Dreieck 15"/>
          <p:cNvSpPr/>
          <p:nvPr/>
        </p:nvSpPr>
        <p:spPr>
          <a:xfrm rot="17538377" flipV="1">
            <a:off x="4240271" y="3866621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winkliges Dreieck 16"/>
          <p:cNvSpPr/>
          <p:nvPr/>
        </p:nvSpPr>
        <p:spPr>
          <a:xfrm rot="13635854" flipV="1">
            <a:off x="5158701" y="2332161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 rot="3757825">
            <a:off x="4806945" y="1392699"/>
            <a:ext cx="2794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weiterhin so machen möchte…</a:t>
            </a:r>
          </a:p>
        </p:txBody>
      </p:sp>
      <p:sp>
        <p:nvSpPr>
          <p:cNvPr id="19" name="Textfeld 18"/>
          <p:cNvSpPr txBox="1"/>
          <p:nvPr/>
        </p:nvSpPr>
        <p:spPr>
          <a:xfrm rot="8234820">
            <a:off x="6175107" y="4278979"/>
            <a:ext cx="1995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heute getan habe …</a:t>
            </a:r>
          </a:p>
        </p:txBody>
      </p:sp>
      <p:sp>
        <p:nvSpPr>
          <p:cNvPr id="20" name="Textfeld 19"/>
          <p:cNvSpPr txBox="1"/>
          <p:nvPr/>
        </p:nvSpPr>
        <p:spPr>
          <a:xfrm rot="12146287">
            <a:off x="3537549" y="6069222"/>
            <a:ext cx="23647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Neues erfahren habe …</a:t>
            </a:r>
          </a:p>
        </p:txBody>
      </p:sp>
      <p:sp>
        <p:nvSpPr>
          <p:cNvPr id="21" name="Textfeld 20"/>
          <p:cNvSpPr txBox="1"/>
          <p:nvPr/>
        </p:nvSpPr>
        <p:spPr>
          <a:xfrm rot="16200000">
            <a:off x="874880" y="4667280"/>
            <a:ext cx="27381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noch nicht verstanden habe …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37464" y="238096"/>
            <a:ext cx="2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5-Minuten-Papier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321462" y="690830"/>
            <a:ext cx="39996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Lernsituation: 03 Den einfachen und gewogenen Durchschnitt berechnen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313266" y="1146325"/>
            <a:ext cx="3999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Eine Minute, eine Frage …</a:t>
            </a: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58882" y="1414866"/>
            <a:ext cx="390663" cy="390663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758785" y="1411688"/>
            <a:ext cx="472593" cy="472593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139392" y="6499919"/>
            <a:ext cx="8826189" cy="248725"/>
          </a:xfrm>
        </p:spPr>
        <p:txBody>
          <a:bodyPr/>
          <a:lstStyle/>
          <a:p>
            <a:pPr algn="l"/>
            <a:r>
              <a:rPr lang="de-DE" sz="700" dirty="0">
                <a:latin typeface="Arial" panose="020B0604020202020204" pitchFamily="34" charset="0"/>
                <a:cs typeface="Arial" panose="020B0604020202020204" pitchFamily="34" charset="0"/>
              </a:rPr>
              <a:t>CC BY-NC 4.0 (Herausgeber: Ministerium für Kultus, Jugend und Sport Baden-Württemberg, Referat 42, Juni 2022)</a:t>
            </a:r>
          </a:p>
        </p:txBody>
      </p:sp>
    </p:spTree>
    <p:extLst>
      <p:ext uri="{BB962C8B-B14F-4D97-AF65-F5344CB8AC3E}">
        <p14:creationId xmlns:p14="http://schemas.microsoft.com/office/powerpoint/2010/main" val="3792501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70</Words>
  <PresentationFormat>Bildschirmpräsentation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2022-05-28T13:11:54Z</dcterms:created>
  <dcterms:modified xsi:type="dcterms:W3CDTF">2023-05-05T13:48:25Z</dcterms:modified>
</cp:coreProperties>
</file>