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6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86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7F67D-9314-CDB5-BDBA-9AB2C557D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02BFD7D-229B-C4DD-8EE9-8E6EE31AC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480748-C99E-2306-9CB2-0C5D707B8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37DFBF-84B5-2390-B1AD-0566812EC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20408F-E463-3635-D18E-5CBEEEB22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622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0D8BB8-EF11-F2B0-E913-476F4F895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A12784-C731-6443-3007-C6A768625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1EE25C-EE95-544A-ECBB-128AEEE79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4DD187-3653-71B9-BBD2-C568D1B9F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25E179-D497-5247-2238-02227A63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44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DFE78-A3D2-DA7E-8D2C-D17A1A33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01B0B5-6893-6AB2-489E-32BD8A678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FD5AA4-FC84-F38C-0EA5-1CD92463D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B861FE-F589-A03C-3E70-2CD06C3B7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D1658C-1F4B-F716-FF63-CFC86F46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1224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FA465C-FD63-5F68-32D9-E553ED2E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C3BCA6-CFFF-A3E8-B3CE-1E54D0202B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84186E4-7F83-0130-3C79-37409484A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39B0733-8926-E4BD-A6CF-C2DBBD0E7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A0192B-0FAE-7FAF-2CD8-6F1398D68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F7C04E-FBAE-9A94-E623-8BDF7624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45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AEDF3-1CB8-1695-12B7-16A88D2F5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304256-93B1-9858-3109-5D613BA88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9D7D906-CAC7-70FB-904B-810E56D17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007F646-B8C0-8704-E043-069810E1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924858-A58A-F625-D355-24D963A384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74432F6-C02C-779C-E979-F83575E0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C37ECC0-F322-D34E-2E3F-E83740CC7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63943C2-6D77-C4D5-2AB1-C8811599B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816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5D2A55-4970-F871-4956-3DBD43931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3A17FDE-9F04-38DB-1A00-7FB50334F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A4B86D-C7C4-5810-68BE-A860CA929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EC672A-7702-A8A8-FD4D-75DBAA32D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142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165DE3F-2C58-16E4-4E9F-AB55D8C9B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98E4794-AD5C-2B8D-6A00-3098D0D1D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4A04E1-13F8-8340-9BE7-8891E589D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9719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D7DBE8-AC6D-CD78-E32D-EFD431557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3F84C6-F87E-C3CA-1595-9C55806B8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9D1A13B-53E2-7C87-84E1-2EC2C10D1E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5C205A-421D-85E2-376E-C83FC286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650385-FBE7-0788-2AAA-CCEF8731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35F7A0-4878-22A8-D4C4-D9AC694F3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6667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00257-83A8-3990-A546-ED72C8606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FF7C190-C54D-9478-2658-291CD062C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7F6D09D-C945-54C4-00EC-1F1174013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3C7B344-D55B-E653-BE9B-A6A78631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6EAC93-E3BA-D53B-4BF9-77E4D10AE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DD8DF73-5B34-098E-D5D0-80CB57DC6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4035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507B8B-807C-07C9-0D51-F1A9F4486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18333C1-8AE4-46AA-6BB3-FF304E4B75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815D5A-9EDC-8113-F6FE-F60F1BE8C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6AD97D8-1442-46EC-CA92-277DE0AF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F445E3-6866-B414-999C-534C41C1A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646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458AB00-2D43-1E01-1278-21722E3678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28594CD-A7BE-E148-DB0F-2E7247E29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B4DA8F-E6C9-DD08-7F21-7BBCD66A6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3D0E76-2C5A-F36E-5475-D8A52649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5AFE49-0976-7193-BC3C-0E6A027C7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960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EC03CE3-A396-3AF3-3E38-44EF9030B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51CE66-72B6-C739-78EE-DF5A9A63A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D75510-CC5B-BA16-C97E-645602F461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47583-4FD5-414F-8F98-E8A9183BB802}" type="datetimeFigureOut">
              <a:rPr lang="de-DE" smtClean="0"/>
              <a:t>04.05.2023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DC33EBC-1BFD-504F-E649-ADF422CF2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5D2D46-3D2C-1E46-A5A2-CC6BD148DA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97B17-C7DE-45B4-86D5-232815046D9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592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D99960-5B6C-FE08-6CAA-525023881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66161"/>
            <a:ext cx="7569706" cy="951852"/>
          </a:xfrm>
        </p:spPr>
        <p:txBody>
          <a:bodyPr anchor="ctr">
            <a:normAutofit/>
          </a:bodyPr>
          <a:lstStyle/>
          <a:p>
            <a:pPr algn="ctr"/>
            <a:r>
              <a:rPr lang="de-DE" u="sng" dirty="0"/>
              <a:t>Das Jugendarbeitsschutzgesetz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06CD570-CCB4-FAB1-B9FF-12139DD780FC}"/>
              </a:ext>
            </a:extLst>
          </p:cNvPr>
          <p:cNvSpPr/>
          <p:nvPr/>
        </p:nvSpPr>
        <p:spPr>
          <a:xfrm>
            <a:off x="1463810" y="1255624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Geltungsbereich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_____________________________________________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854B8E3-4130-6835-FD2C-FD1E26B6F720}"/>
              </a:ext>
            </a:extLst>
          </p:cNvPr>
          <p:cNvSpPr/>
          <p:nvPr/>
        </p:nvSpPr>
        <p:spPr>
          <a:xfrm>
            <a:off x="2485061" y="4301609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Arbeitszeiten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________________________________________________________________________________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3A36563-CB0D-FFEB-DD3A-962F41CFF723}"/>
              </a:ext>
            </a:extLst>
          </p:cNvPr>
          <p:cNvSpPr/>
          <p:nvPr/>
        </p:nvSpPr>
        <p:spPr>
          <a:xfrm>
            <a:off x="4596001" y="2021560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Kinder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___________________________________________________________________________________________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0C988D0-7A09-9226-2CC3-AAF6388CDF34}"/>
              </a:ext>
            </a:extLst>
          </p:cNvPr>
          <p:cNvSpPr/>
          <p:nvPr/>
        </p:nvSpPr>
        <p:spPr>
          <a:xfrm>
            <a:off x="7728192" y="1169899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Verbotene Arbeiten für Jugendliche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1D4F0FC-60C9-314E-52AE-C6DA2C9D4A36}"/>
              </a:ext>
            </a:extLst>
          </p:cNvPr>
          <p:cNvSpPr/>
          <p:nvPr/>
        </p:nvSpPr>
        <p:spPr>
          <a:xfrm>
            <a:off x="6751304" y="4314942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Ruhepausen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________________________________________________________________________________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012A8A3-6682-174E-DFAC-6FB26B5D6190}"/>
              </a:ext>
            </a:extLst>
          </p:cNvPr>
          <p:cNvSpPr txBox="1"/>
          <p:nvPr/>
        </p:nvSpPr>
        <p:spPr>
          <a:xfrm>
            <a:off x="5006490" y="102002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(§§ 1 </a:t>
            </a:r>
            <a:r>
              <a:rPr lang="de-DE" dirty="0"/>
              <a:t>- 27 </a:t>
            </a:r>
            <a:r>
              <a:rPr lang="de-DE" dirty="0" err="1"/>
              <a:t>JArbSchG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99531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D21898E-86C0-4C8A-A76C-DF33E844C8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542" y="0"/>
            <a:ext cx="10432916" cy="6858000"/>
          </a:xfrm>
          <a:custGeom>
            <a:avLst/>
            <a:gdLst>
              <a:gd name="connsiteX0" fmla="*/ 1287962 w 10432916"/>
              <a:gd name="connsiteY0" fmla="*/ 0 h 6858000"/>
              <a:gd name="connsiteX1" fmla="*/ 9144956 w 10432916"/>
              <a:gd name="connsiteY1" fmla="*/ 0 h 6858000"/>
              <a:gd name="connsiteX2" fmla="*/ 9241731 w 10432916"/>
              <a:gd name="connsiteY2" fmla="*/ 111692 h 6858000"/>
              <a:gd name="connsiteX3" fmla="*/ 10432916 w 10432916"/>
              <a:gd name="connsiteY3" fmla="*/ 3429001 h 6858000"/>
              <a:gd name="connsiteX4" fmla="*/ 9241730 w 10432916"/>
              <a:gd name="connsiteY4" fmla="*/ 6746310 h 6858000"/>
              <a:gd name="connsiteX5" fmla="*/ 9144957 w 10432916"/>
              <a:gd name="connsiteY5" fmla="*/ 6858000 h 6858000"/>
              <a:gd name="connsiteX6" fmla="*/ 1287959 w 10432916"/>
              <a:gd name="connsiteY6" fmla="*/ 6858000 h 6858000"/>
              <a:gd name="connsiteX7" fmla="*/ 1191186 w 10432916"/>
              <a:gd name="connsiteY7" fmla="*/ 6746310 h 6858000"/>
              <a:gd name="connsiteX8" fmla="*/ 0 w 10432916"/>
              <a:gd name="connsiteY8" fmla="*/ 3429001 h 6858000"/>
              <a:gd name="connsiteX9" fmla="*/ 1191186 w 10432916"/>
              <a:gd name="connsiteY9" fmla="*/ 1116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432916" h="6858000">
                <a:moveTo>
                  <a:pt x="1287962" y="0"/>
                </a:moveTo>
                <a:lnTo>
                  <a:pt x="9144956" y="0"/>
                </a:lnTo>
                <a:lnTo>
                  <a:pt x="9241731" y="111692"/>
                </a:lnTo>
                <a:cubicBezTo>
                  <a:pt x="9985889" y="1013175"/>
                  <a:pt x="10432916" y="2168897"/>
                  <a:pt x="10432916" y="3429001"/>
                </a:cubicBezTo>
                <a:cubicBezTo>
                  <a:pt x="10432916" y="4689105"/>
                  <a:pt x="9985889" y="5844827"/>
                  <a:pt x="9241730" y="6746310"/>
                </a:cubicBezTo>
                <a:lnTo>
                  <a:pt x="9144957" y="6858000"/>
                </a:lnTo>
                <a:lnTo>
                  <a:pt x="1287959" y="6858000"/>
                </a:lnTo>
                <a:lnTo>
                  <a:pt x="1191186" y="6746310"/>
                </a:lnTo>
                <a:cubicBezTo>
                  <a:pt x="447027" y="5844827"/>
                  <a:pt x="0" y="4689105"/>
                  <a:pt x="0" y="3429001"/>
                </a:cubicBezTo>
                <a:cubicBezTo>
                  <a:pt x="0" y="2168897"/>
                  <a:pt x="447027" y="1013175"/>
                  <a:pt x="1191186" y="111692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C8F04BD-D093-45D0-B54C-50FDB308B4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4942" y="0"/>
            <a:ext cx="9922116" cy="6858000"/>
          </a:xfrm>
          <a:custGeom>
            <a:avLst/>
            <a:gdLst>
              <a:gd name="connsiteX0" fmla="*/ 1378575 w 9922116"/>
              <a:gd name="connsiteY0" fmla="*/ 0 h 6858000"/>
              <a:gd name="connsiteX1" fmla="*/ 8543542 w 9922116"/>
              <a:gd name="connsiteY1" fmla="*/ 0 h 6858000"/>
              <a:gd name="connsiteX2" fmla="*/ 8633323 w 9922116"/>
              <a:gd name="connsiteY2" fmla="*/ 94145 h 6858000"/>
              <a:gd name="connsiteX3" fmla="*/ 9922116 w 9922116"/>
              <a:gd name="connsiteY3" fmla="*/ 3429001 h 6858000"/>
              <a:gd name="connsiteX4" fmla="*/ 8633323 w 9922116"/>
              <a:gd name="connsiteY4" fmla="*/ 6763858 h 6858000"/>
              <a:gd name="connsiteX5" fmla="*/ 8543544 w 9922116"/>
              <a:gd name="connsiteY5" fmla="*/ 6858000 h 6858000"/>
              <a:gd name="connsiteX6" fmla="*/ 1378573 w 9922116"/>
              <a:gd name="connsiteY6" fmla="*/ 6858000 h 6858000"/>
              <a:gd name="connsiteX7" fmla="*/ 1288793 w 9922116"/>
              <a:gd name="connsiteY7" fmla="*/ 6763858 h 6858000"/>
              <a:gd name="connsiteX8" fmla="*/ 0 w 9922116"/>
              <a:gd name="connsiteY8" fmla="*/ 3429001 h 6858000"/>
              <a:gd name="connsiteX9" fmla="*/ 1288793 w 9922116"/>
              <a:gd name="connsiteY9" fmla="*/ 94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22116" h="6858000">
                <a:moveTo>
                  <a:pt x="1378575" y="0"/>
                </a:moveTo>
                <a:lnTo>
                  <a:pt x="8543542" y="0"/>
                </a:lnTo>
                <a:lnTo>
                  <a:pt x="8633323" y="94145"/>
                </a:lnTo>
                <a:cubicBezTo>
                  <a:pt x="9434072" y="974941"/>
                  <a:pt x="9922116" y="2144991"/>
                  <a:pt x="9922116" y="3429001"/>
                </a:cubicBezTo>
                <a:cubicBezTo>
                  <a:pt x="9922116" y="4713011"/>
                  <a:pt x="9434072" y="5883061"/>
                  <a:pt x="8633323" y="6763858"/>
                </a:cubicBezTo>
                <a:lnTo>
                  <a:pt x="8543544" y="6858000"/>
                </a:lnTo>
                <a:lnTo>
                  <a:pt x="1378573" y="6858000"/>
                </a:lnTo>
                <a:lnTo>
                  <a:pt x="1288793" y="6763858"/>
                </a:lnTo>
                <a:cubicBezTo>
                  <a:pt x="488044" y="5883061"/>
                  <a:pt x="0" y="4713011"/>
                  <a:pt x="0" y="3429001"/>
                </a:cubicBezTo>
                <a:cubicBezTo>
                  <a:pt x="0" y="2144991"/>
                  <a:pt x="488044" y="974941"/>
                  <a:pt x="1288793" y="94145"/>
                </a:cubicBezTo>
                <a:close/>
              </a:path>
            </a:pathLst>
          </a:cu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D99960-5B6C-FE08-6CAA-525023881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147" y="66161"/>
            <a:ext cx="7569706" cy="951852"/>
          </a:xfrm>
        </p:spPr>
        <p:txBody>
          <a:bodyPr anchor="ctr">
            <a:normAutofit/>
          </a:bodyPr>
          <a:lstStyle/>
          <a:p>
            <a:pPr algn="ctr"/>
            <a:r>
              <a:rPr lang="de-DE" u="sng" dirty="0"/>
              <a:t>Das Jugendarbeitsschutzgesetz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06CD570-CCB4-FAB1-B9FF-12139DD780FC}"/>
              </a:ext>
            </a:extLst>
          </p:cNvPr>
          <p:cNvSpPr/>
          <p:nvPr/>
        </p:nvSpPr>
        <p:spPr>
          <a:xfrm>
            <a:off x="1423871" y="1245348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Urlaub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____________________________________________________________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854B8E3-4130-6835-FD2C-FD1E26B6F720}"/>
              </a:ext>
            </a:extLst>
          </p:cNvPr>
          <p:cNvSpPr/>
          <p:nvPr/>
        </p:nvSpPr>
        <p:spPr>
          <a:xfrm>
            <a:off x="2970514" y="3634574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Ärztliche Untersuchungen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_____________________________________________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3A36563-CB0D-FFEB-DD3A-962F41CFF723}"/>
              </a:ext>
            </a:extLst>
          </p:cNvPr>
          <p:cNvSpPr/>
          <p:nvPr/>
        </p:nvSpPr>
        <p:spPr>
          <a:xfrm>
            <a:off x="4517156" y="1084174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Berufsschule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________________________________________________________________________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0C988D0-7A09-9226-2CC3-AAF6388CDF34}"/>
              </a:ext>
            </a:extLst>
          </p:cNvPr>
          <p:cNvSpPr/>
          <p:nvPr/>
        </p:nvSpPr>
        <p:spPr>
          <a:xfrm>
            <a:off x="7760195" y="1278429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Prüfungen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_________________________________________________________________________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1D4F0FC-60C9-314E-52AE-C6DA2C9D4A36}"/>
              </a:ext>
            </a:extLst>
          </p:cNvPr>
          <p:cNvSpPr/>
          <p:nvPr/>
        </p:nvSpPr>
        <p:spPr>
          <a:xfrm>
            <a:off x="6138676" y="3659161"/>
            <a:ext cx="2955636" cy="2438400"/>
          </a:xfrm>
          <a:prstGeom prst="ellipse">
            <a:avLst/>
          </a:prstGeom>
          <a:solidFill>
            <a:schemeClr val="tx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Tägliche Freizeit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________________________________________________________________________________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1F2824F-9F2A-BEC6-E7B6-8E209D61F965}"/>
              </a:ext>
            </a:extLst>
          </p:cNvPr>
          <p:cNvSpPr txBox="1"/>
          <p:nvPr/>
        </p:nvSpPr>
        <p:spPr>
          <a:xfrm>
            <a:off x="2476499" y="6234148"/>
            <a:ext cx="7404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Die Beratung und die Überwachung erfolgt durch das 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9659689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Breitbild</PresentationFormat>
  <Paragraphs>27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1_Office</vt:lpstr>
      <vt:lpstr>Das Jugendarbeitsschutzgesetz</vt:lpstr>
      <vt:lpstr>Das Jugendarbeitsschutzgesetz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Anja Necker</dc:creator>
  <cp:lastModifiedBy>Susanne Epp</cp:lastModifiedBy>
  <cp:revision>3</cp:revision>
  <dcterms:created xsi:type="dcterms:W3CDTF">2023-03-06T11:41:13Z</dcterms:created>
  <dcterms:modified xsi:type="dcterms:W3CDTF">2023-05-04T13:18:55Z</dcterms:modified>
</cp:coreProperties>
</file>