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86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7F67D-9314-CDB5-BDBA-9AB2C557D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2BFD7D-229B-C4DD-8EE9-8E6EE31AC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480748-C99E-2306-9CB2-0C5D707B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37DFBF-84B5-2390-B1AD-0566812E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20408F-E463-3635-D18E-5CBEEEB2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07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D8BB8-EF11-F2B0-E913-476F4F89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A12784-C731-6443-3007-C6A768625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1EE25C-EE95-544A-ECBB-128AEEE7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4DD187-3653-71B9-BBD2-C568D1B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25E179-D497-5247-2238-02227A63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99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DFE78-A3D2-DA7E-8D2C-D17A1A33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01B0B5-6893-6AB2-489E-32BD8A67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FD5AA4-FC84-F38C-0EA5-1CD92463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B861FE-F589-A03C-3E70-2CD06C3B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D1658C-1F4B-F716-FF63-CFC86F46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21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A465C-FD63-5F68-32D9-E553ED2E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C3BCA6-CFFF-A3E8-B3CE-1E54D0202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4186E4-7F83-0130-3C79-37409484A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9B0733-8926-E4BD-A6CF-C2DBBD0E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A0192B-0FAE-7FAF-2CD8-6F1398D68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F7C04E-FBAE-9A94-E623-8BDF7624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48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AEDF3-1CB8-1695-12B7-16A88D2F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304256-93B1-9858-3109-5D613BA88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D7D906-CAC7-70FB-904B-810E56D1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07F646-B8C0-8704-E043-069810E1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924858-A58A-F625-D355-24D963A38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74432F6-C02C-779C-E979-F83575E0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C37ECC0-F322-D34E-2E3F-E83740CC7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63943C2-6D77-C4D5-2AB1-C8811599B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48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D2A55-4970-F871-4956-3DBD43931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A17FDE-9F04-38DB-1A00-7FB50334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A4B86D-C7C4-5810-68BE-A860CA92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EC672A-7702-A8A8-FD4D-75DBAA32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18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165DE3F-2C58-16E4-4E9F-AB55D8C9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8E4794-AD5C-2B8D-6A00-3098D0D1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04E1-13F8-8340-9BE7-8891E589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06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7DBE8-AC6D-CD78-E32D-EFD43155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3F84C6-F87E-C3CA-1595-9C55806B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D1A13B-53E2-7C87-84E1-2EC2C10D1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5C205A-421D-85E2-376E-C83FC286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650385-FBE7-0788-2AAA-CCEF8731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35F7A0-4878-22A8-D4C4-D9AC694F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400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00257-83A8-3990-A546-ED72C860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FF7C190-C54D-9478-2658-291CD062C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F6D09D-C945-54C4-00EC-1F1174013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C7B344-D55B-E653-BE9B-A6A78631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6EAC93-E3BA-D53B-4BF9-77E4D10A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D8DF73-5B34-098E-D5D0-80CB57DC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13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07B8B-807C-07C9-0D51-F1A9F448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8333C1-8AE4-46AA-6BB3-FF304E4B7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815D5A-9EDC-8113-F6FE-F60F1BE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AD97D8-1442-46EC-CA92-277DE0AF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F445E3-6866-B414-999C-534C41C1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146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458AB00-2D43-1E01-1278-21722E367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8594CD-A7BE-E148-DB0F-2E7247E29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B4DA8F-E6C9-DD08-7F21-7BBCD66A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3D0E76-2C5A-F36E-5475-D8A52649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5AFE49-0976-7193-BC3C-0E6A027C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50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C03CE3-A396-3AF3-3E38-44EF9030B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51CE66-72B6-C739-78EE-DF5A9A63A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D75510-CC5B-BA16-C97E-645602F46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C33EBC-1BFD-504F-E649-ADF422CF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5D2D46-3D2C-1E46-A5A2-CC6BD148D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52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63810" y="125562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Geltungsbereich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Gilt für alle beschäftigten Personen, die mindestens ___ und maximal ____ Jahre alt sind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485061" y="430160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Arbeitszeit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Höchstens: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Täglich:______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Wöchentl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.:_____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Nachtruhe: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i.d.R.: 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96001" y="2021560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 noch keine ____ Jahre ist = Kind und Kinderarbeit ist 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28192" y="116989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Verbotene Arbeiten für Jugendliche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751304" y="4314942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Ruhepausen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Bei einer Arbeitszeit von: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4,5 – 6 Std.:____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Über 6 Std.:____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6BEBBE0-C2EE-0200-5EB4-457405F341F7}"/>
              </a:ext>
            </a:extLst>
          </p:cNvPr>
          <p:cNvSpPr txBox="1"/>
          <p:nvPr/>
        </p:nvSpPr>
        <p:spPr>
          <a:xfrm>
            <a:off x="5006490" y="102002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mtClean="0"/>
              <a:t>(§§ 1 </a:t>
            </a:r>
            <a:r>
              <a:rPr lang="de-DE" dirty="0"/>
              <a:t>- 27 </a:t>
            </a:r>
            <a:r>
              <a:rPr lang="de-DE" dirty="0" err="1"/>
              <a:t>JArbSchG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56904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23871" y="1245348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Urlaub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15-Jährige-&gt;___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16-Jährige-&gt;___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17-Jährige-&gt;___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970514" y="36345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Ärztliche Untersuchungen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17156" y="10841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Berufsschule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Mehr als ___ Unterrichtsstunden entsprechen einem Arbeitstag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60195" y="127842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Prüfungen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Freistellung am ____________ und am Arbeitstag ______________ vor der Prüfung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138676" y="3659161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Tägliche Freizeit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 Arbeitszeitende ununterbrochene Freizeit von ____ Stunden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1F2824F-9F2A-BEC6-E7B6-8E209D61F965}"/>
              </a:ext>
            </a:extLst>
          </p:cNvPr>
          <p:cNvSpPr txBox="1"/>
          <p:nvPr/>
        </p:nvSpPr>
        <p:spPr>
          <a:xfrm>
            <a:off x="2476499" y="6234148"/>
            <a:ext cx="74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 Beratung und die Überwachung erfolgt durch das 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356357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Breitbild</PresentationFormat>
  <Paragraphs>37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1_Office</vt:lpstr>
      <vt:lpstr>Das Jugendarbeitsschutzgesetz</vt:lpstr>
      <vt:lpstr>Das Jugendarbeitsschutzgesetz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Anja Necker</dc:creator>
  <cp:lastModifiedBy>Susanne Epp</cp:lastModifiedBy>
  <cp:revision>3</cp:revision>
  <dcterms:created xsi:type="dcterms:W3CDTF">2023-03-06T11:42:17Z</dcterms:created>
  <dcterms:modified xsi:type="dcterms:W3CDTF">2023-05-04T13:19:52Z</dcterms:modified>
</cp:coreProperties>
</file>