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60"/>
  </p:normalViewPr>
  <p:slideViewPr>
    <p:cSldViewPr snapToGrid="0" snapToObjects="1" showGuides="1">
      <p:cViewPr varScale="1">
        <p:scale>
          <a:sx n="121" d="100"/>
          <a:sy n="121" d="100"/>
        </p:scale>
        <p:origin x="184" y="15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78B6D-DF67-3C4F-9BB5-A60F3D1DC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F9EB86-12E3-5D4C-AC0E-EADC9B2B2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5E2501-0740-C74E-AF1B-9ABC908DB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6C8728-331D-104D-8ACD-BEF93CF4E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804FA9-71C0-4E41-8003-4C290741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37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77E5B-852F-AD4F-910F-9C2BA6D82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FB5BF2-9D1A-8C49-8B76-23BA9C5E6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7BAA7B-6991-B746-B93D-4623BF6A4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20089A-0EDA-2547-AB74-7B336E8E4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0A18DC-9650-344E-BA28-F51BF2D22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49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9D986FF-E12F-4546-8682-EC5A2FD284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E769505-E27C-0F4D-A756-71A415378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A85477-A501-7445-9927-480EF3B1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473173-CBD7-5642-98B8-8E2659B04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255E2A-1FDA-AC49-91A7-32CF776A6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31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B87054-8A6C-5945-91B1-208136AA0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45A8AC-DF1C-8440-A054-DF30DC18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F0F970-C2E6-FF44-8F94-A9EEFA814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970346-2624-104E-BCF6-4A71A02B4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92F1E7-1349-9448-A620-DCCF3469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86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543868-26CB-2248-BB84-4C3D2653F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2BA858-66CF-DB41-A46A-FCD4E2399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476E0-7DA8-CD47-A372-7F719EFB5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F3276A-181F-6B4C-8AE6-192A54CCE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39036A-8A5D-254B-8F1E-C52A2CA17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75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D1279A-5A24-3946-AEF8-A69491547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6580A6-3878-3845-BF14-24177AA75A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FAA5CAC-B25F-5145-B7D7-464C9A5D7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8BE97D-4435-C14F-BE81-5DD2B8DAC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924C41-5F45-EC40-8C04-20DD368F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E2A866-78B2-074C-B822-B79FD9F5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1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0B9BA-A1A4-9D4D-B004-F98C5D3E7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02EC5D-984F-C04C-B962-88A7187EC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9928E1-0D6D-5443-BC71-C3A087010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8599146-FA17-B246-82C1-699FD859F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662E02-E46D-1247-889E-C0C14E416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D1590A3-711F-304D-9284-B82355EC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558444F-25C6-4940-8852-4BE4415C2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BA6070E-99A4-1C46-BBF5-5884FB44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75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D542C0-BEC7-BF4D-A7E7-F39ECB33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907D36-7AC5-8747-A89C-4C9C1DCA3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85E47D-F520-7842-B2E6-288ADFE1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3550934-8617-4A47-B78A-42AE12F0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099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79ED917-22B8-C547-BE29-A46354CE9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9907BD4-49D8-744F-A4DF-C269ADFF8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D9728FD-734B-3C47-AFA1-4DD3F72CA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293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76E41-C385-AA44-9AB4-157DCFBC7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D52999-319A-FA4C-9CD3-9BCFF1546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B6279F-D296-A245-BD5D-BE9C760DC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D01AA6-F9B0-0C4E-A708-3BA1167A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2ACBA5-B925-DB44-A24A-09B7830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4323-91C1-D840-80BC-8C9651574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003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07FA8-3313-F344-9ACE-24B4AE3E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D8F73AF-1368-1E4A-9267-FD361D9C44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DEB8E39-EFA9-3F45-807E-8D371C38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CDD9F4-8956-A449-A3E5-4C95CD573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40C1DA-FEEA-0B4F-B604-5A9CF1C2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DCC979D-7ED8-8B4D-B53D-2FC5FA32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872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47AF715-2496-B24A-97B5-BC0483387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3AF44C-D74D-FC46-8269-38BC33D6F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4D8092-78BB-C44E-B06E-92D66DEF8A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C31C-DFDF-7A4C-87CC-0A5028991606}" type="datetimeFigureOut">
              <a:rPr lang="de-DE" smtClean="0"/>
              <a:t>02.09.20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853905-D8DF-FA48-A894-1A11DD4AD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80FA16-AF87-BC48-99CB-B0D34A900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D890-89C7-034F-97F2-0A28D8FC5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22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4BCAE2-339C-3140-A066-AF98444D5C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060A6C6-E4CC-F74F-859F-45840251A6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525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Sonja Brenner</dc:creator>
  <cp:lastModifiedBy>Sonja Brenner</cp:lastModifiedBy>
  <cp:revision>1</cp:revision>
  <dcterms:created xsi:type="dcterms:W3CDTF">2020-09-02T10:08:00Z</dcterms:created>
  <dcterms:modified xsi:type="dcterms:W3CDTF">2020-09-02T10:08:17Z</dcterms:modified>
</cp:coreProperties>
</file>