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478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6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728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77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543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75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141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350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057" y="231371"/>
            <a:ext cx="8455885" cy="6395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397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54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699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968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feld 28"/>
          <p:cNvSpPr txBox="1"/>
          <p:nvPr/>
        </p:nvSpPr>
        <p:spPr>
          <a:xfrm>
            <a:off x="5154266" y="3981619"/>
            <a:ext cx="973329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e-DE" sz="1200" b="1" dirty="0"/>
          </a:p>
        </p:txBody>
      </p:sp>
      <p:sp>
        <p:nvSpPr>
          <p:cNvPr id="30" name="Textfeld 29"/>
          <p:cNvSpPr txBox="1"/>
          <p:nvPr/>
        </p:nvSpPr>
        <p:spPr>
          <a:xfrm>
            <a:off x="1732059" y="3790266"/>
            <a:ext cx="1263597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e-DE" sz="1200" b="1" dirty="0" smtClean="0"/>
          </a:p>
          <a:p>
            <a:pPr algn="ctr"/>
            <a:endParaRPr lang="de-DE" sz="1200" b="1" dirty="0"/>
          </a:p>
        </p:txBody>
      </p:sp>
      <p:sp>
        <p:nvSpPr>
          <p:cNvPr id="28" name="Textfeld 27"/>
          <p:cNvSpPr txBox="1"/>
          <p:nvPr/>
        </p:nvSpPr>
        <p:spPr>
          <a:xfrm>
            <a:off x="4679942" y="2181544"/>
            <a:ext cx="1017536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de-DE" sz="1200" b="1" dirty="0"/>
          </a:p>
        </p:txBody>
      </p:sp>
      <p:sp>
        <p:nvSpPr>
          <p:cNvPr id="35" name="Textfeld 34"/>
          <p:cNvSpPr txBox="1"/>
          <p:nvPr/>
        </p:nvSpPr>
        <p:spPr>
          <a:xfrm>
            <a:off x="5205484" y="295583"/>
            <a:ext cx="74892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sz="1200" b="1" dirty="0"/>
              <a:t> </a:t>
            </a:r>
            <a:r>
              <a:rPr lang="de-DE" sz="1200" b="1" dirty="0" smtClean="0"/>
              <a:t>               </a:t>
            </a:r>
          </a:p>
          <a:p>
            <a:endParaRPr lang="de-DE" sz="1200" b="1" dirty="0"/>
          </a:p>
        </p:txBody>
      </p:sp>
      <p:sp>
        <p:nvSpPr>
          <p:cNvPr id="37" name="Textfeld 36"/>
          <p:cNvSpPr txBox="1"/>
          <p:nvPr/>
        </p:nvSpPr>
        <p:spPr>
          <a:xfrm>
            <a:off x="6501200" y="4077757"/>
            <a:ext cx="1983235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                                                  </a:t>
            </a:r>
            <a:endParaRPr lang="de-DE" sz="1200" b="1" dirty="0"/>
          </a:p>
        </p:txBody>
      </p:sp>
      <p:sp>
        <p:nvSpPr>
          <p:cNvPr id="38" name="Textfeld 37"/>
          <p:cNvSpPr txBox="1"/>
          <p:nvPr/>
        </p:nvSpPr>
        <p:spPr>
          <a:xfrm>
            <a:off x="5348534" y="5507123"/>
            <a:ext cx="2194832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sz="1200" b="1" dirty="0"/>
              <a:t> </a:t>
            </a:r>
            <a:r>
              <a:rPr lang="de-DE" sz="1200" b="1" dirty="0" smtClean="0"/>
              <a:t>                                                        </a:t>
            </a:r>
            <a:endParaRPr lang="de-DE" sz="1200" b="1" dirty="0"/>
          </a:p>
        </p:txBody>
      </p:sp>
      <p:sp>
        <p:nvSpPr>
          <p:cNvPr id="44" name="Textfeld 43"/>
          <p:cNvSpPr txBox="1"/>
          <p:nvPr/>
        </p:nvSpPr>
        <p:spPr>
          <a:xfrm>
            <a:off x="5062226" y="1556810"/>
            <a:ext cx="111359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de-DE" sz="1200" b="1" dirty="0"/>
          </a:p>
          <a:p>
            <a:endParaRPr lang="de-DE" sz="1200" b="1" dirty="0"/>
          </a:p>
        </p:txBody>
      </p:sp>
      <p:sp>
        <p:nvSpPr>
          <p:cNvPr id="49" name="Textfeld 48"/>
          <p:cNvSpPr txBox="1"/>
          <p:nvPr/>
        </p:nvSpPr>
        <p:spPr>
          <a:xfrm>
            <a:off x="3044269" y="891509"/>
            <a:ext cx="748923" cy="46166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endParaRPr lang="de-DE" sz="1200" b="1" dirty="0" smtClean="0"/>
          </a:p>
          <a:p>
            <a:r>
              <a:rPr lang="de-DE" sz="1200" b="1" dirty="0"/>
              <a:t> </a:t>
            </a:r>
            <a:r>
              <a:rPr lang="de-DE" sz="1200" b="1" dirty="0" smtClean="0"/>
              <a:t>               </a:t>
            </a:r>
            <a:endParaRPr lang="de-DE" sz="1200" b="1" dirty="0"/>
          </a:p>
        </p:txBody>
      </p:sp>
      <p:sp>
        <p:nvSpPr>
          <p:cNvPr id="54" name="Textfeld 53"/>
          <p:cNvSpPr txBox="1"/>
          <p:nvPr/>
        </p:nvSpPr>
        <p:spPr>
          <a:xfrm>
            <a:off x="2243393" y="4656643"/>
            <a:ext cx="1736373" cy="4875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de-DE" sz="1200" b="1" dirty="0" smtClean="0"/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200" b="1" dirty="0"/>
              <a:t> </a:t>
            </a:r>
            <a:r>
              <a:rPr lang="de-DE" sz="1200" b="1" dirty="0" smtClean="0"/>
              <a:t>                                           </a:t>
            </a:r>
            <a:endParaRPr lang="de-DE" sz="1200" b="1" dirty="0"/>
          </a:p>
        </p:txBody>
      </p:sp>
    </p:spTree>
    <p:extLst>
      <p:ext uri="{BB962C8B-B14F-4D97-AF65-F5344CB8AC3E}">
        <p14:creationId xmlns:p14="http://schemas.microsoft.com/office/powerpoint/2010/main" val="76904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</Words>
  <Application>Microsoft Office PowerPoint</Application>
  <PresentationFormat>Bildschirmpräsentation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 K</dc:creator>
  <cp:lastModifiedBy>S K</cp:lastModifiedBy>
  <cp:revision>23</cp:revision>
  <dcterms:created xsi:type="dcterms:W3CDTF">2021-01-05T14:31:13Z</dcterms:created>
  <dcterms:modified xsi:type="dcterms:W3CDTF">2021-02-03T19:32:09Z</dcterms:modified>
</cp:coreProperties>
</file>