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660"/>
  </p:normalViewPr>
  <p:slideViewPr>
    <p:cSldViewPr snapToGrid="0">
      <p:cViewPr>
        <p:scale>
          <a:sx n="60" d="100"/>
          <a:sy n="60" d="100"/>
        </p:scale>
        <p:origin x="200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023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18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26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73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51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483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195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553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7" t="2235"/>
          <a:stretch/>
        </p:blipFill>
        <p:spPr>
          <a:xfrm>
            <a:off x="76200" y="368300"/>
            <a:ext cx="8865614" cy="646106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/>
          <p:cNvSpPr txBox="1"/>
          <p:nvPr userDrawn="1"/>
        </p:nvSpPr>
        <p:spPr>
          <a:xfrm>
            <a:off x="0" y="47457"/>
            <a:ext cx="9581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Übersicht: Fehlerquellen und Auswirkungen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206447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66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517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83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922" y="174456"/>
            <a:ext cx="2034540" cy="60198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966" y="863338"/>
            <a:ext cx="2392680" cy="37338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922" y="201126"/>
            <a:ext cx="891540" cy="54864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210" y="3326055"/>
            <a:ext cx="2542252" cy="774259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8692" y="4161280"/>
            <a:ext cx="2511770" cy="1109568"/>
          </a:xfrm>
          <a:prstGeom prst="rect">
            <a:avLst/>
          </a:prstGeom>
        </p:spPr>
      </p:pic>
      <p:pic>
        <p:nvPicPr>
          <p:cNvPr id="21" name="Grafik 20"/>
          <p:cNvPicPr>
            <a:picLocks noChangeAspect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465" y="2358494"/>
            <a:ext cx="2462997" cy="896190"/>
          </a:xfrm>
          <a:prstGeom prst="rect">
            <a:avLst/>
          </a:prstGeom>
        </p:spPr>
      </p:pic>
      <p:pic>
        <p:nvPicPr>
          <p:cNvPr id="22" name="Grafik 21"/>
          <p:cNvPicPr>
            <a:picLocks noChangeAspect="1"/>
          </p:cNvPicPr>
          <p:nvPr/>
        </p:nvPicPr>
        <p:blipFill>
          <a:blip r:embed="rId8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962" y="201126"/>
            <a:ext cx="822960" cy="57912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9">
            <a:grayscl/>
          </a:blip>
          <a:stretch>
            <a:fillRect/>
          </a:stretch>
        </p:blipFill>
        <p:spPr>
          <a:xfrm>
            <a:off x="9323939" y="5344021"/>
            <a:ext cx="2868061" cy="1269164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10">
            <a:grayscl/>
          </a:blip>
          <a:stretch>
            <a:fillRect/>
          </a:stretch>
        </p:blipFill>
        <p:spPr>
          <a:xfrm>
            <a:off x="10337419" y="888225"/>
            <a:ext cx="1793043" cy="1460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87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 K</dc:creator>
  <cp:lastModifiedBy>S K</cp:lastModifiedBy>
  <cp:revision>28</cp:revision>
  <dcterms:created xsi:type="dcterms:W3CDTF">2021-01-05T14:31:13Z</dcterms:created>
  <dcterms:modified xsi:type="dcterms:W3CDTF">2021-02-03T19:14:00Z</dcterms:modified>
</cp:coreProperties>
</file>