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4400213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4220"/>
    <a:srgbClr val="FE4C2A"/>
    <a:srgbClr val="F44C2A"/>
    <a:srgbClr val="A20000"/>
    <a:srgbClr val="F5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1" y="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27" y="1122363"/>
            <a:ext cx="1080016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3602038"/>
            <a:ext cx="1080016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2762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414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2" y="365125"/>
            <a:ext cx="3105046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365125"/>
            <a:ext cx="913513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685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996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4" y="1709739"/>
            <a:ext cx="1242018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4" y="4589464"/>
            <a:ext cx="1242018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42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1825625"/>
            <a:ext cx="6120091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1825625"/>
            <a:ext cx="6120091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99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365126"/>
            <a:ext cx="12420184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1" y="1681163"/>
            <a:ext cx="60919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1" y="2505075"/>
            <a:ext cx="6091965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8" y="1681163"/>
            <a:ext cx="61219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8" y="2505075"/>
            <a:ext cx="6121966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47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70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0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457200"/>
            <a:ext cx="46444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987426"/>
            <a:ext cx="729010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057400"/>
            <a:ext cx="46444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081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457200"/>
            <a:ext cx="46444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987426"/>
            <a:ext cx="7290108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057400"/>
            <a:ext cx="46444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18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365126"/>
            <a:ext cx="124201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1825625"/>
            <a:ext cx="1242018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6356351"/>
            <a:ext cx="3240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46FE0-7021-4B69-A484-78CCD9F39622}" type="datetimeFigureOut">
              <a:rPr lang="de-DE" smtClean="0"/>
              <a:t>29.10.2020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6356351"/>
            <a:ext cx="48600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6356351"/>
            <a:ext cx="3240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CF52A-1DEB-4FE3-A973-8E3F293808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63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93" y="377719"/>
            <a:ext cx="13027270" cy="6232916"/>
          </a:xfrm>
          <a:prstGeom prst="rect">
            <a:avLst/>
          </a:prstGeom>
        </p:spPr>
      </p:pic>
      <p:sp>
        <p:nvSpPr>
          <p:cNvPr id="105" name="Rechteck 104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4" name="Trapezoid 103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starten</a:t>
            </a:r>
          </a:p>
        </p:txBody>
      </p:sp>
      <p:cxnSp>
        <p:nvCxnSpPr>
          <p:cNvPr id="6" name="Gerader Verbinder 5"/>
          <p:cNvCxnSpPr/>
          <p:nvPr/>
        </p:nvCxnSpPr>
        <p:spPr>
          <a:xfrm flipH="1" flipV="1">
            <a:off x="6982691" y="692727"/>
            <a:ext cx="278709" cy="3743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72A4B7C-7C2A-40BB-90A3-52F6455C28A6}"/>
              </a:ext>
            </a:extLst>
          </p:cNvPr>
          <p:cNvGrpSpPr/>
          <p:nvPr/>
        </p:nvGrpSpPr>
        <p:grpSpPr>
          <a:xfrm>
            <a:off x="11332256" y="508315"/>
            <a:ext cx="308035" cy="850942"/>
            <a:chOff x="9734166" y="611126"/>
            <a:chExt cx="308035" cy="850942"/>
          </a:xfrm>
        </p:grpSpPr>
        <p:sp>
          <p:nvSpPr>
            <p:cNvPr id="9" name="Rechteck: obere Ecken abgeschnitten 187">
              <a:extLst>
                <a:ext uri="{FF2B5EF4-FFF2-40B4-BE49-F238E27FC236}">
                  <a16:creationId xmlns:a16="http://schemas.microsoft.com/office/drawing/2014/main" id="{CF9FBCB2-4F53-42A5-8B5F-465BA5AF26E7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: obere Ecken abgeschnitten 198">
              <a:extLst>
                <a:ext uri="{FF2B5EF4-FFF2-40B4-BE49-F238E27FC236}">
                  <a16:creationId xmlns:a16="http://schemas.microsoft.com/office/drawing/2014/main" id="{40ADBD22-6A6F-4AFA-B0A7-BD23C27D356F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64295" y="326503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2118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881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58" name="Gruppieren 57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59" name="Gruppieren 58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71" name="Gruppieren 70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73" name="Gruppieren 72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76" name="Rechteck 75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77" name="Rechteck 76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78" name="Rechteck 77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79" name="Rechteck 78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0" name="Rechteck 79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1" name="Rechteck 80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2" name="Rechteck 81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3" name="Rechteck 82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4" name="Rechteck 83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5" name="Rechteck 84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6" name="Rechteck 85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7" name="Rechteck 86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8" name="Rechteck 87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89" name="Rechteck 88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90" name="Rechteck 89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91" name="Rechteck 90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92" name="Rechteck 91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93" name="Rechteck 92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74" name="Halbbogen 73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5" name="Rechteck 74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72" name="Rechteck 71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60" name="Rechteck 59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1" name="Rechteck 60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2" name="Rechteck 61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3" name="Rechteck 62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0" name="Rechteck 69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94" name="Rechteck 93"/>
          <p:cNvSpPr/>
          <p:nvPr/>
        </p:nvSpPr>
        <p:spPr>
          <a:xfrm>
            <a:off x="4555775" y="4260743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6" name="Rechteck 95"/>
          <p:cNvSpPr/>
          <p:nvPr/>
        </p:nvSpPr>
        <p:spPr>
          <a:xfrm rot="5400000">
            <a:off x="4133813" y="2552298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5" name="Rechteck 94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7" name="Rechteck 96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hteck 97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Rechteck 98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Rechteck 99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1" name="Rechteck 100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2" name="Rechteck 101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3" name="Rechteck 102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6" name="Abgerundetes Rechteck 105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Halbbogen 106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Halbbogen 107"/>
          <p:cNvSpPr/>
          <p:nvPr/>
        </p:nvSpPr>
        <p:spPr>
          <a:xfrm>
            <a:off x="2918606" y="125552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9" name="Rechteck 108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0" name="Rechteck 109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1" name="Halbbogen 110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2" name="Rechteck 111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3" name="Rechteck 112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4" name="Rechteck 113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Rechteck 114"/>
          <p:cNvSpPr/>
          <p:nvPr/>
        </p:nvSpPr>
        <p:spPr>
          <a:xfrm>
            <a:off x="6167946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6" name="Rechteck 115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Halbbogen 116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8" name="Rechteck 11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1FD20E43-C6C3-4A72-B86A-60AC438D7A3E}"/>
              </a:ext>
            </a:extLst>
          </p:cNvPr>
          <p:cNvGrpSpPr/>
          <p:nvPr/>
        </p:nvGrpSpPr>
        <p:grpSpPr>
          <a:xfrm>
            <a:off x="4278627" y="2391778"/>
            <a:ext cx="405765" cy="609410"/>
            <a:chOff x="4271461" y="2547937"/>
            <a:chExt cx="405765" cy="609410"/>
          </a:xfrm>
        </p:grpSpPr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0976127-C93C-45A9-AE95-2AD0E03E8B02}"/>
                </a:ext>
              </a:extLst>
            </p:cNvPr>
            <p:cNvSpPr/>
            <p:nvPr/>
          </p:nvSpPr>
          <p:spPr>
            <a:xfrm>
              <a:off x="4438505" y="2547937"/>
              <a:ext cx="78582" cy="34680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438C87A8-371B-41DC-947F-46FCEE336586}"/>
                </a:ext>
              </a:extLst>
            </p:cNvPr>
            <p:cNvSpPr/>
            <p:nvPr/>
          </p:nvSpPr>
          <p:spPr>
            <a:xfrm>
              <a:off x="4271461" y="2602706"/>
              <a:ext cx="405765" cy="5571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61E8D370-CE88-4BCF-8B5E-CF4BF7C974B2}"/>
                </a:ext>
              </a:extLst>
            </p:cNvPr>
            <p:cNvCxnSpPr/>
            <p:nvPr/>
          </p:nvCxnSpPr>
          <p:spPr>
            <a:xfrm>
              <a:off x="4332349" y="2904459"/>
              <a:ext cx="2952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B4097486-8DFC-4E39-91E9-762358BE94F9}"/>
                </a:ext>
              </a:extLst>
            </p:cNvPr>
            <p:cNvCxnSpPr/>
            <p:nvPr/>
          </p:nvCxnSpPr>
          <p:spPr>
            <a:xfrm>
              <a:off x="4332349" y="3157347"/>
              <a:ext cx="2952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8630CA72-BEC6-4AFA-89D7-1FFE2FEB9003}"/>
                </a:ext>
              </a:extLst>
            </p:cNvPr>
            <p:cNvCxnSpPr/>
            <p:nvPr/>
          </p:nvCxnSpPr>
          <p:spPr>
            <a:xfrm>
              <a:off x="4379974" y="2925891"/>
              <a:ext cx="197644" cy="2162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886A5F84-592F-4606-91E3-E3FBAB82D732}"/>
                </a:ext>
              </a:extLst>
            </p:cNvPr>
            <p:cNvCxnSpPr/>
            <p:nvPr/>
          </p:nvCxnSpPr>
          <p:spPr>
            <a:xfrm>
              <a:off x="4379974" y="2965388"/>
              <a:ext cx="197644" cy="2162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C7FC88C7-1147-496F-827B-3377369BC8AB}"/>
                </a:ext>
              </a:extLst>
            </p:cNvPr>
            <p:cNvCxnSpPr/>
            <p:nvPr/>
          </p:nvCxnSpPr>
          <p:spPr>
            <a:xfrm>
              <a:off x="4379974" y="3003807"/>
              <a:ext cx="197644" cy="2162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6DB8FA79-8432-4B63-8678-0FC7CB302BF1}"/>
                </a:ext>
              </a:extLst>
            </p:cNvPr>
            <p:cNvCxnSpPr/>
            <p:nvPr/>
          </p:nvCxnSpPr>
          <p:spPr>
            <a:xfrm>
              <a:off x="4376402" y="3039447"/>
              <a:ext cx="197644" cy="2162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5738D425-8375-4998-AEFA-C8EEB7CA36DE}"/>
                </a:ext>
              </a:extLst>
            </p:cNvPr>
            <p:cNvCxnSpPr/>
            <p:nvPr/>
          </p:nvCxnSpPr>
          <p:spPr>
            <a:xfrm>
              <a:off x="4376402" y="3078897"/>
              <a:ext cx="197644" cy="2162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859EC111-5C96-4C9D-BE4E-F37541CC716F}"/>
                </a:ext>
              </a:extLst>
            </p:cNvPr>
            <p:cNvCxnSpPr/>
            <p:nvPr/>
          </p:nvCxnSpPr>
          <p:spPr>
            <a:xfrm>
              <a:off x="4375116" y="3117935"/>
              <a:ext cx="197644" cy="2162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Rechteck 122">
            <a:extLst>
              <a:ext uri="{FF2B5EF4-FFF2-40B4-BE49-F238E27FC236}">
                <a16:creationId xmlns:a16="http://schemas.microsoft.com/office/drawing/2014/main" id="{569F869B-5D54-4B6D-905E-85192A1F71FF}"/>
              </a:ext>
            </a:extLst>
          </p:cNvPr>
          <p:cNvSpPr/>
          <p:nvPr/>
        </p:nvSpPr>
        <p:spPr>
          <a:xfrm>
            <a:off x="4592952" y="2424063"/>
            <a:ext cx="45719" cy="10678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>
            <a:extLst>
              <a:ext uri="{FF2B5EF4-FFF2-40B4-BE49-F238E27FC236}">
                <a16:creationId xmlns:a16="http://schemas.microsoft.com/office/drawing/2014/main" id="{A8E90CF8-67A3-435F-98A8-A932AE4DCD07}"/>
              </a:ext>
            </a:extLst>
          </p:cNvPr>
          <p:cNvSpPr/>
          <p:nvPr/>
        </p:nvSpPr>
        <p:spPr>
          <a:xfrm>
            <a:off x="4316430" y="2424472"/>
            <a:ext cx="45719" cy="106373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obere Ecken abgeschnitten 171">
            <a:extLst>
              <a:ext uri="{FF2B5EF4-FFF2-40B4-BE49-F238E27FC236}">
                <a16:creationId xmlns:a16="http://schemas.microsoft.com/office/drawing/2014/main" id="{26183B09-AA25-4FC4-94BA-0069869644E5}"/>
              </a:ext>
            </a:extLst>
          </p:cNvPr>
          <p:cNvSpPr/>
          <p:nvPr/>
        </p:nvSpPr>
        <p:spPr>
          <a:xfrm rot="10800000">
            <a:off x="11521860" y="2518224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3" name="Rechteck 132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4" name="Rechteck 133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Rechteck 138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0" name="Rechteck 139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1" name="Rechteck 140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2" name="Rechteck 141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3" name="Rechteck 142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4" name="Rechteck 143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5" name="Rechteck 144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6" name="Rechteck 145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7" name="Rechteck 146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8" name="Rechteck 147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9" name="Rechteck 148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0" name="Rechteck 149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1" name="Rechteck 150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2" name="Rechteck 151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3" name="Rechteck 152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4" name="Rechteck 153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5" name="Rechteck 154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6" name="Rechteck 155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CD5955AC-C04F-4B90-8CCD-2BD0D8C1FE34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650934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5" y="374950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6314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559002" y="4263254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452" y="497932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/>
          <p:cNvSpPr/>
          <p:nvPr/>
        </p:nvSpPr>
        <p:spPr>
          <a:xfrm rot="16200000">
            <a:off x="3714550" y="3810491"/>
            <a:ext cx="1535814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Pfeil nach rechts 70"/>
          <p:cNvSpPr/>
          <p:nvPr/>
        </p:nvSpPr>
        <p:spPr>
          <a:xfrm rot="3113040">
            <a:off x="5804178" y="4978702"/>
            <a:ext cx="288634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Pfeil nach rechts 206"/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Pfeil nach rechts 207"/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Pfeil nach rechts 208"/>
          <p:cNvSpPr/>
          <p:nvPr/>
        </p:nvSpPr>
        <p:spPr>
          <a:xfrm>
            <a:off x="9047007" y="509229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Pfeil nach rechts 209"/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Pfeil nach rechts 210"/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Pfeil nach rechts 211"/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Pfeil nach rechts 212"/>
          <p:cNvSpPr/>
          <p:nvPr/>
        </p:nvSpPr>
        <p:spPr>
          <a:xfrm rot="16200000">
            <a:off x="8432255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Pfeil nach rechts 213"/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Pfeil nach rechts 214"/>
          <p:cNvSpPr/>
          <p:nvPr/>
        </p:nvSpPr>
        <p:spPr>
          <a:xfrm rot="16200000">
            <a:off x="10719117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Pfeil nach rechts 215"/>
          <p:cNvSpPr/>
          <p:nvPr/>
        </p:nvSpPr>
        <p:spPr>
          <a:xfrm rot="16200000">
            <a:off x="6127716" y="3877217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Pfeil nach rechts 216"/>
          <p:cNvSpPr/>
          <p:nvPr/>
        </p:nvSpPr>
        <p:spPr>
          <a:xfrm rot="16200000">
            <a:off x="7277252" y="38798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Pfeil nach rechts 217"/>
          <p:cNvSpPr/>
          <p:nvPr/>
        </p:nvSpPr>
        <p:spPr>
          <a:xfrm rot="16200000">
            <a:off x="8432879" y="388387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Pfeil nach rechts 218"/>
          <p:cNvSpPr/>
          <p:nvPr/>
        </p:nvSpPr>
        <p:spPr>
          <a:xfrm rot="16200000">
            <a:off x="9577609" y="388387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Pfeil nach rechts 219"/>
          <p:cNvSpPr/>
          <p:nvPr/>
        </p:nvSpPr>
        <p:spPr>
          <a:xfrm rot="16200000">
            <a:off x="10716919" y="388488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Pfeil nach rechts 220"/>
          <p:cNvSpPr/>
          <p:nvPr/>
        </p:nvSpPr>
        <p:spPr>
          <a:xfrm rot="16200000">
            <a:off x="6124518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Pfeil nach rechts 221"/>
          <p:cNvSpPr/>
          <p:nvPr/>
        </p:nvSpPr>
        <p:spPr>
          <a:xfrm rot="16200000">
            <a:off x="7282729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3" name="Pfeil nach rechts 222"/>
          <p:cNvSpPr/>
          <p:nvPr/>
        </p:nvSpPr>
        <p:spPr>
          <a:xfrm rot="16200000">
            <a:off x="8430107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4" name="Pfeil nach rechts 223"/>
          <p:cNvSpPr/>
          <p:nvPr/>
        </p:nvSpPr>
        <p:spPr>
          <a:xfrm rot="16200000">
            <a:off x="9577881" y="322322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5" name="Pfeil nach rechts 224"/>
          <p:cNvSpPr/>
          <p:nvPr/>
        </p:nvSpPr>
        <p:spPr>
          <a:xfrm rot="16200000">
            <a:off x="10720766" y="322322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Pfeil nach rechts 225"/>
          <p:cNvSpPr/>
          <p:nvPr/>
        </p:nvSpPr>
        <p:spPr>
          <a:xfrm rot="10800000">
            <a:off x="6688430" y="28073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7" name="Pfeil nach rechts 226"/>
          <p:cNvSpPr/>
          <p:nvPr/>
        </p:nvSpPr>
        <p:spPr>
          <a:xfrm rot="10800000">
            <a:off x="7872025" y="28028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Pfeil nach rechts 229"/>
          <p:cNvSpPr/>
          <p:nvPr/>
        </p:nvSpPr>
        <p:spPr>
          <a:xfrm rot="10800000">
            <a:off x="5205766" y="2720770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2" name="Pfeil nach rechts 231"/>
          <p:cNvSpPr/>
          <p:nvPr/>
        </p:nvSpPr>
        <p:spPr>
          <a:xfrm rot="5400000">
            <a:off x="4233487" y="37435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Pfeil nach rechts 232"/>
          <p:cNvSpPr/>
          <p:nvPr/>
        </p:nvSpPr>
        <p:spPr>
          <a:xfrm>
            <a:off x="4796472" y="439869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6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rgbClr val="343434"/>
                </a:solidFill>
              </a:rPr>
              <a:t>Innenraumheizungausschalten</a:t>
            </a: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Pfeil nach rechts 70">
            <a:extLst>
              <a:ext uri="{FF2B5EF4-FFF2-40B4-BE49-F238E27FC236}">
                <a16:creationId xmlns:a16="http://schemas.microsoft.com/office/drawing/2014/main" id="{6E3F2F72-A863-4951-92A8-C09EB147E441}"/>
              </a:ext>
            </a:extLst>
          </p:cNvPr>
          <p:cNvSpPr/>
          <p:nvPr/>
        </p:nvSpPr>
        <p:spPr>
          <a:xfrm rot="3113040">
            <a:off x="5803523" y="4977741"/>
            <a:ext cx="288634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Pfeil nach rechts 206">
            <a:extLst>
              <a:ext uri="{FF2B5EF4-FFF2-40B4-BE49-F238E27FC236}">
                <a16:creationId xmlns:a16="http://schemas.microsoft.com/office/drawing/2014/main" id="{E6D2C6D2-C189-4601-952B-AABD5BD0A855}"/>
              </a:ext>
            </a:extLst>
          </p:cNvPr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Pfeil nach rechts 210">
            <a:extLst>
              <a:ext uri="{FF2B5EF4-FFF2-40B4-BE49-F238E27FC236}">
                <a16:creationId xmlns:a16="http://schemas.microsoft.com/office/drawing/2014/main" id="{71D5705E-A3F5-4336-B1B5-AD758D145D3C}"/>
              </a:ext>
            </a:extLst>
          </p:cNvPr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Pfeil nach rechts 207">
            <a:extLst>
              <a:ext uri="{FF2B5EF4-FFF2-40B4-BE49-F238E27FC236}">
                <a16:creationId xmlns:a16="http://schemas.microsoft.com/office/drawing/2014/main" id="{31BBB1FC-1E57-4D7B-8D6E-5C0CE147DD3F}"/>
              </a:ext>
            </a:extLst>
          </p:cNvPr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Pfeil nach rechts 211">
            <a:extLst>
              <a:ext uri="{FF2B5EF4-FFF2-40B4-BE49-F238E27FC236}">
                <a16:creationId xmlns:a16="http://schemas.microsoft.com/office/drawing/2014/main" id="{EE803C5E-0715-49CE-92E5-62577935660F}"/>
              </a:ext>
            </a:extLst>
          </p:cNvPr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Pfeil nach rechts 208">
            <a:extLst>
              <a:ext uri="{FF2B5EF4-FFF2-40B4-BE49-F238E27FC236}">
                <a16:creationId xmlns:a16="http://schemas.microsoft.com/office/drawing/2014/main" id="{523390EE-F2FE-4136-A251-32402A29B9EB}"/>
              </a:ext>
            </a:extLst>
          </p:cNvPr>
          <p:cNvSpPr/>
          <p:nvPr/>
        </p:nvSpPr>
        <p:spPr>
          <a:xfrm>
            <a:off x="9047447" y="509220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Pfeil nach rechts 212">
            <a:extLst>
              <a:ext uri="{FF2B5EF4-FFF2-40B4-BE49-F238E27FC236}">
                <a16:creationId xmlns:a16="http://schemas.microsoft.com/office/drawing/2014/main" id="{7B80AAD9-E153-4B85-93EC-F51F9B2C8EDD}"/>
              </a:ext>
            </a:extLst>
          </p:cNvPr>
          <p:cNvSpPr/>
          <p:nvPr/>
        </p:nvSpPr>
        <p:spPr>
          <a:xfrm rot="16200000">
            <a:off x="8432695" y="458563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Pfeil nach rechts 209">
            <a:extLst>
              <a:ext uri="{FF2B5EF4-FFF2-40B4-BE49-F238E27FC236}">
                <a16:creationId xmlns:a16="http://schemas.microsoft.com/office/drawing/2014/main" id="{560D09CD-CE69-4970-9759-D0D7230D59AE}"/>
              </a:ext>
            </a:extLst>
          </p:cNvPr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Pfeil nach rechts 213">
            <a:extLst>
              <a:ext uri="{FF2B5EF4-FFF2-40B4-BE49-F238E27FC236}">
                <a16:creationId xmlns:a16="http://schemas.microsoft.com/office/drawing/2014/main" id="{EF44A9E6-6E2D-441A-BF57-9684A1FCAB54}"/>
              </a:ext>
            </a:extLst>
          </p:cNvPr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Pfeil nach rechts 214">
            <a:extLst>
              <a:ext uri="{FF2B5EF4-FFF2-40B4-BE49-F238E27FC236}">
                <a16:creationId xmlns:a16="http://schemas.microsoft.com/office/drawing/2014/main" id="{CA53876D-B09C-4440-B6B5-C56D94E01B28}"/>
              </a:ext>
            </a:extLst>
          </p:cNvPr>
          <p:cNvSpPr/>
          <p:nvPr/>
        </p:nvSpPr>
        <p:spPr>
          <a:xfrm rot="16200000">
            <a:off x="10719386" y="45854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Pfeil nach rechts 215">
            <a:extLst>
              <a:ext uri="{FF2B5EF4-FFF2-40B4-BE49-F238E27FC236}">
                <a16:creationId xmlns:a16="http://schemas.microsoft.com/office/drawing/2014/main" id="{F3EC21B6-2039-4009-B25A-43E25F90FE78}"/>
              </a:ext>
            </a:extLst>
          </p:cNvPr>
          <p:cNvSpPr/>
          <p:nvPr/>
        </p:nvSpPr>
        <p:spPr>
          <a:xfrm rot="16200000">
            <a:off x="6129470" y="387661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Pfeil nach rechts 215">
            <a:extLst>
              <a:ext uri="{FF2B5EF4-FFF2-40B4-BE49-F238E27FC236}">
                <a16:creationId xmlns:a16="http://schemas.microsoft.com/office/drawing/2014/main" id="{1F472915-2A4C-46C2-B329-769F4F08D66E}"/>
              </a:ext>
            </a:extLst>
          </p:cNvPr>
          <p:cNvSpPr/>
          <p:nvPr/>
        </p:nvSpPr>
        <p:spPr>
          <a:xfrm rot="16200000">
            <a:off x="7279118" y="388060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Pfeil nach rechts 215">
            <a:extLst>
              <a:ext uri="{FF2B5EF4-FFF2-40B4-BE49-F238E27FC236}">
                <a16:creationId xmlns:a16="http://schemas.microsoft.com/office/drawing/2014/main" id="{51023777-15A0-46DB-9D87-04F2B404BCEF}"/>
              </a:ext>
            </a:extLst>
          </p:cNvPr>
          <p:cNvSpPr/>
          <p:nvPr/>
        </p:nvSpPr>
        <p:spPr>
          <a:xfrm rot="16200000">
            <a:off x="8436017" y="388433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Pfeil nach rechts 215">
            <a:extLst>
              <a:ext uri="{FF2B5EF4-FFF2-40B4-BE49-F238E27FC236}">
                <a16:creationId xmlns:a16="http://schemas.microsoft.com/office/drawing/2014/main" id="{025605C4-FFA1-4A29-B3BE-41215DE8C4E3}"/>
              </a:ext>
            </a:extLst>
          </p:cNvPr>
          <p:cNvSpPr/>
          <p:nvPr/>
        </p:nvSpPr>
        <p:spPr>
          <a:xfrm rot="16200000">
            <a:off x="9580748" y="388388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0" name="Pfeil nach rechts 215">
            <a:extLst>
              <a:ext uri="{FF2B5EF4-FFF2-40B4-BE49-F238E27FC236}">
                <a16:creationId xmlns:a16="http://schemas.microsoft.com/office/drawing/2014/main" id="{1A2F84DB-928F-41DF-830F-2EDE0BC68EFA}"/>
              </a:ext>
            </a:extLst>
          </p:cNvPr>
          <p:cNvSpPr/>
          <p:nvPr/>
        </p:nvSpPr>
        <p:spPr>
          <a:xfrm rot="16200000">
            <a:off x="10718475" y="3886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2" name="Pfeil nach rechts 215">
            <a:extLst>
              <a:ext uri="{FF2B5EF4-FFF2-40B4-BE49-F238E27FC236}">
                <a16:creationId xmlns:a16="http://schemas.microsoft.com/office/drawing/2014/main" id="{EEA34C24-C74E-497C-9D58-7D949DF26A2B}"/>
              </a:ext>
            </a:extLst>
          </p:cNvPr>
          <p:cNvSpPr/>
          <p:nvPr/>
        </p:nvSpPr>
        <p:spPr>
          <a:xfrm rot="16200000">
            <a:off x="6123755" y="322701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3" name="Pfeil nach rechts 215">
            <a:extLst>
              <a:ext uri="{FF2B5EF4-FFF2-40B4-BE49-F238E27FC236}">
                <a16:creationId xmlns:a16="http://schemas.microsoft.com/office/drawing/2014/main" id="{38673B1C-24BC-4B47-8D7A-0D07385BDE1C}"/>
              </a:ext>
            </a:extLst>
          </p:cNvPr>
          <p:cNvSpPr/>
          <p:nvPr/>
        </p:nvSpPr>
        <p:spPr>
          <a:xfrm rot="16200000">
            <a:off x="7282928" y="32257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4" name="Pfeil nach rechts 215">
            <a:extLst>
              <a:ext uri="{FF2B5EF4-FFF2-40B4-BE49-F238E27FC236}">
                <a16:creationId xmlns:a16="http://schemas.microsoft.com/office/drawing/2014/main" id="{D1F99875-5F4E-4E3D-B7F3-85AEC4AD8EAD}"/>
              </a:ext>
            </a:extLst>
          </p:cNvPr>
          <p:cNvSpPr/>
          <p:nvPr/>
        </p:nvSpPr>
        <p:spPr>
          <a:xfrm rot="16200000">
            <a:off x="8430302" y="3225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5" name="Pfeil nach rechts 215">
            <a:extLst>
              <a:ext uri="{FF2B5EF4-FFF2-40B4-BE49-F238E27FC236}">
                <a16:creationId xmlns:a16="http://schemas.microsoft.com/office/drawing/2014/main" id="{A4D48A39-E21D-4883-8756-1B96C6A075B5}"/>
              </a:ext>
            </a:extLst>
          </p:cNvPr>
          <p:cNvSpPr/>
          <p:nvPr/>
        </p:nvSpPr>
        <p:spPr>
          <a:xfrm rot="16200000">
            <a:off x="9580748" y="322475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6" name="Pfeil nach rechts 215">
            <a:extLst>
              <a:ext uri="{FF2B5EF4-FFF2-40B4-BE49-F238E27FC236}">
                <a16:creationId xmlns:a16="http://schemas.microsoft.com/office/drawing/2014/main" id="{8A716CB0-A982-4282-856D-54B939CA9F9B}"/>
              </a:ext>
            </a:extLst>
          </p:cNvPr>
          <p:cNvSpPr/>
          <p:nvPr/>
        </p:nvSpPr>
        <p:spPr>
          <a:xfrm rot="16200000">
            <a:off x="10722285" y="3225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63" name="Pfeil nach rechts 228">
            <a:extLst>
              <a:ext uri="{FF2B5EF4-FFF2-40B4-BE49-F238E27FC236}">
                <a16:creationId xmlns:a16="http://schemas.microsoft.com/office/drawing/2014/main" id="{23AE77FF-4AD1-499F-9A3C-9DB8D886759F}"/>
              </a:ext>
            </a:extLst>
          </p:cNvPr>
          <p:cNvSpPr/>
          <p:nvPr/>
        </p:nvSpPr>
        <p:spPr>
          <a:xfrm rot="10800000">
            <a:off x="7871012" y="280287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5" name="Pfeil nach rechts 228">
            <a:extLst>
              <a:ext uri="{FF2B5EF4-FFF2-40B4-BE49-F238E27FC236}">
                <a16:creationId xmlns:a16="http://schemas.microsoft.com/office/drawing/2014/main" id="{C717A210-9CFB-46E0-9B87-152534CA38A2}"/>
              </a:ext>
            </a:extLst>
          </p:cNvPr>
          <p:cNvSpPr/>
          <p:nvPr/>
        </p:nvSpPr>
        <p:spPr>
          <a:xfrm rot="10800000">
            <a:off x="6688429" y="280754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6" name="Pfeil nach rechts 228">
            <a:extLst>
              <a:ext uri="{FF2B5EF4-FFF2-40B4-BE49-F238E27FC236}">
                <a16:creationId xmlns:a16="http://schemas.microsoft.com/office/drawing/2014/main" id="{172E828B-3B52-437F-A292-AD7099A01D06}"/>
              </a:ext>
            </a:extLst>
          </p:cNvPr>
          <p:cNvSpPr/>
          <p:nvPr/>
        </p:nvSpPr>
        <p:spPr>
          <a:xfrm rot="10800000">
            <a:off x="5206339" y="271991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1" name="Halbbogen 340">
            <a:extLst>
              <a:ext uri="{FF2B5EF4-FFF2-40B4-BE49-F238E27FC236}">
                <a16:creationId xmlns:a16="http://schemas.microsoft.com/office/drawing/2014/main" id="{90B4B53E-9191-4D05-A64D-A88D8B43AE49}"/>
              </a:ext>
            </a:extLst>
          </p:cNvPr>
          <p:cNvSpPr/>
          <p:nvPr/>
        </p:nvSpPr>
        <p:spPr>
          <a:xfrm rot="5400000" flipH="1">
            <a:off x="3638276" y="1903866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9" name="Pfeil nach rechts 230">
            <a:extLst>
              <a:ext uri="{FF2B5EF4-FFF2-40B4-BE49-F238E27FC236}">
                <a16:creationId xmlns:a16="http://schemas.microsoft.com/office/drawing/2014/main" id="{0B696FC0-E864-4DDB-BEEE-7088402E7C7D}"/>
              </a:ext>
            </a:extLst>
          </p:cNvPr>
          <p:cNvSpPr/>
          <p:nvPr/>
        </p:nvSpPr>
        <p:spPr>
          <a:xfrm rot="15108625" flipV="1">
            <a:off x="4386216" y="2434211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7" name="Pfeil nach rechts 228">
            <a:extLst>
              <a:ext uri="{FF2B5EF4-FFF2-40B4-BE49-F238E27FC236}">
                <a16:creationId xmlns:a16="http://schemas.microsoft.com/office/drawing/2014/main" id="{3F0C61C3-0BED-4246-92DF-7EDA5B79059D}"/>
              </a:ext>
            </a:extLst>
          </p:cNvPr>
          <p:cNvSpPr/>
          <p:nvPr/>
        </p:nvSpPr>
        <p:spPr>
          <a:xfrm rot="5400000">
            <a:off x="4234803" y="374352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Rechteck 237">
            <a:extLst>
              <a:ext uri="{FF2B5EF4-FFF2-40B4-BE49-F238E27FC236}">
                <a16:creationId xmlns:a16="http://schemas.microsoft.com/office/drawing/2014/main" id="{2ABEBF54-763B-425D-9938-E9D46B9C890C}"/>
              </a:ext>
            </a:extLst>
          </p:cNvPr>
          <p:cNvSpPr/>
          <p:nvPr/>
        </p:nvSpPr>
        <p:spPr>
          <a:xfrm>
            <a:off x="3570452" y="1938185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874E27C-C6D2-4309-9184-F55052DE2B4F}"/>
              </a:ext>
            </a:extLst>
          </p:cNvPr>
          <p:cNvSpPr/>
          <p:nvPr/>
        </p:nvSpPr>
        <p:spPr>
          <a:xfrm>
            <a:off x="3575069" y="2120334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CDC93D0E-1FD1-466D-8F35-9EBA651EEDDA}"/>
              </a:ext>
            </a:extLst>
          </p:cNvPr>
          <p:cNvSpPr/>
          <p:nvPr/>
        </p:nvSpPr>
        <p:spPr>
          <a:xfrm>
            <a:off x="3573635" y="2284537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1B9F1B9-1CDB-4D3F-895F-A9053BD45368}"/>
              </a:ext>
            </a:extLst>
          </p:cNvPr>
          <p:cNvSpPr/>
          <p:nvPr/>
        </p:nvSpPr>
        <p:spPr>
          <a:xfrm>
            <a:off x="3573275" y="257387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A52C337F-379C-42E3-B891-0B5033263A2C}"/>
              </a:ext>
            </a:extLst>
          </p:cNvPr>
          <p:cNvSpPr/>
          <p:nvPr/>
        </p:nvSpPr>
        <p:spPr>
          <a:xfrm>
            <a:off x="3575069" y="2874751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D2E1451-82D1-4E8E-A52F-EF37FC6F971E}"/>
              </a:ext>
            </a:extLst>
          </p:cNvPr>
          <p:cNvSpPr/>
          <p:nvPr/>
        </p:nvSpPr>
        <p:spPr>
          <a:xfrm>
            <a:off x="3571425" y="3021861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895AAB2F-4701-442C-B8D6-8FAC0666AF48}"/>
              </a:ext>
            </a:extLst>
          </p:cNvPr>
          <p:cNvSpPr/>
          <p:nvPr/>
        </p:nvSpPr>
        <p:spPr>
          <a:xfrm>
            <a:off x="3574868" y="273126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03AE2EB2-F7A3-4D50-A4CE-71179E9BB504}"/>
              </a:ext>
            </a:extLst>
          </p:cNvPr>
          <p:cNvSpPr/>
          <p:nvPr/>
        </p:nvSpPr>
        <p:spPr>
          <a:xfrm>
            <a:off x="3572725" y="3165024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6BCE5DC2-6084-4202-8A79-351E11B0C0C4}"/>
              </a:ext>
            </a:extLst>
          </p:cNvPr>
          <p:cNvSpPr/>
          <p:nvPr/>
        </p:nvSpPr>
        <p:spPr>
          <a:xfrm>
            <a:off x="3571889" y="3337393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1A80A97-0983-48EF-BA3A-50C43B1483CB}"/>
              </a:ext>
            </a:extLst>
          </p:cNvPr>
          <p:cNvSpPr/>
          <p:nvPr/>
        </p:nvSpPr>
        <p:spPr>
          <a:xfrm>
            <a:off x="3573543" y="3491408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9BF962D9-865A-4D3E-8269-2BA578B51A7A}"/>
              </a:ext>
            </a:extLst>
          </p:cNvPr>
          <p:cNvSpPr/>
          <p:nvPr/>
        </p:nvSpPr>
        <p:spPr>
          <a:xfrm>
            <a:off x="3573882" y="3628763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7C2DAF26-4526-4E3D-A694-0462307D0C15}"/>
              </a:ext>
            </a:extLst>
          </p:cNvPr>
          <p:cNvSpPr/>
          <p:nvPr/>
        </p:nvSpPr>
        <p:spPr>
          <a:xfrm>
            <a:off x="3573813" y="3782115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F9AA3895-5989-443D-B609-ACFF68681147}"/>
              </a:ext>
            </a:extLst>
          </p:cNvPr>
          <p:cNvSpPr/>
          <p:nvPr/>
        </p:nvSpPr>
        <p:spPr>
          <a:xfrm>
            <a:off x="3572831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2310B8-B166-4655-8580-A7202E63816A}"/>
              </a:ext>
            </a:extLst>
          </p:cNvPr>
          <p:cNvSpPr/>
          <p:nvPr/>
        </p:nvSpPr>
        <p:spPr>
          <a:xfrm>
            <a:off x="3569109" y="4071016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317E10A8-1190-4712-9DFF-3A1B95F1A097}"/>
              </a:ext>
            </a:extLst>
          </p:cNvPr>
          <p:cNvSpPr/>
          <p:nvPr/>
        </p:nvSpPr>
        <p:spPr>
          <a:xfrm>
            <a:off x="3573140" y="4236353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Rechteck 257">
            <a:extLst>
              <a:ext uri="{FF2B5EF4-FFF2-40B4-BE49-F238E27FC236}">
                <a16:creationId xmlns:a16="http://schemas.microsoft.com/office/drawing/2014/main" id="{6CD090FE-0BAF-4034-9128-72185E077F00}"/>
              </a:ext>
            </a:extLst>
          </p:cNvPr>
          <p:cNvSpPr/>
          <p:nvPr/>
        </p:nvSpPr>
        <p:spPr>
          <a:xfrm>
            <a:off x="3573127" y="4372231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6DA02270-22ED-4C23-9F04-D93F010A001D}"/>
              </a:ext>
            </a:extLst>
          </p:cNvPr>
          <p:cNvSpPr/>
          <p:nvPr/>
        </p:nvSpPr>
        <p:spPr>
          <a:xfrm>
            <a:off x="3572838" y="4525696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D069E079-6841-4FFF-8016-16DE910B6BEE}"/>
              </a:ext>
            </a:extLst>
          </p:cNvPr>
          <p:cNvSpPr/>
          <p:nvPr/>
        </p:nvSpPr>
        <p:spPr>
          <a:xfrm>
            <a:off x="3572125" y="46590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3244B81D-6A98-47E9-8D31-6AB38252F1C6}"/>
              </a:ext>
            </a:extLst>
          </p:cNvPr>
          <p:cNvSpPr/>
          <p:nvPr/>
        </p:nvSpPr>
        <p:spPr>
          <a:xfrm>
            <a:off x="3571089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4F8EA191-4D62-4CBB-83C6-D010A8ED162B}"/>
              </a:ext>
            </a:extLst>
          </p:cNvPr>
          <p:cNvSpPr/>
          <p:nvPr/>
        </p:nvSpPr>
        <p:spPr>
          <a:xfrm>
            <a:off x="3571089" y="4963125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33A58D1D-A975-4CA3-9403-F9330F64696E}"/>
              </a:ext>
            </a:extLst>
          </p:cNvPr>
          <p:cNvSpPr/>
          <p:nvPr/>
        </p:nvSpPr>
        <p:spPr>
          <a:xfrm>
            <a:off x="3571703" y="5118997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E9B34B20-BFDD-448C-881C-E0ADE43564BA}"/>
              </a:ext>
            </a:extLst>
          </p:cNvPr>
          <p:cNvSpPr/>
          <p:nvPr/>
        </p:nvSpPr>
        <p:spPr>
          <a:xfrm>
            <a:off x="3576937" y="2425470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5" name="Rechteck 274">
            <a:extLst>
              <a:ext uri="{FF2B5EF4-FFF2-40B4-BE49-F238E27FC236}">
                <a16:creationId xmlns:a16="http://schemas.microsoft.com/office/drawing/2014/main" id="{6FD53213-A2B4-4E5E-8A31-4C7F0D05E3C1}"/>
              </a:ext>
            </a:extLst>
          </p:cNvPr>
          <p:cNvSpPr/>
          <p:nvPr/>
        </p:nvSpPr>
        <p:spPr>
          <a:xfrm>
            <a:off x="4082320" y="548013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B49F29F3-63BE-4E43-B1BE-D91646252D42}"/>
              </a:ext>
            </a:extLst>
          </p:cNvPr>
          <p:cNvSpPr/>
          <p:nvPr/>
        </p:nvSpPr>
        <p:spPr>
          <a:xfrm rot="16200000">
            <a:off x="3997736" y="5064275"/>
            <a:ext cx="957831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8" name="Pfeil nach rechts 228">
            <a:extLst>
              <a:ext uri="{FF2B5EF4-FFF2-40B4-BE49-F238E27FC236}">
                <a16:creationId xmlns:a16="http://schemas.microsoft.com/office/drawing/2014/main" id="{ED981F55-99F5-4CF9-97BF-78E069798B40}"/>
              </a:ext>
            </a:extLst>
          </p:cNvPr>
          <p:cNvSpPr/>
          <p:nvPr/>
        </p:nvSpPr>
        <p:spPr>
          <a:xfrm>
            <a:off x="4799316" y="4401164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9" name="Pfeil nach rechts 230">
            <a:extLst>
              <a:ext uri="{FF2B5EF4-FFF2-40B4-BE49-F238E27FC236}">
                <a16:creationId xmlns:a16="http://schemas.microsoft.com/office/drawing/2014/main" id="{912371D8-B771-4AA5-AFCE-8D0BCEED9519}"/>
              </a:ext>
            </a:extLst>
          </p:cNvPr>
          <p:cNvSpPr/>
          <p:nvPr/>
        </p:nvSpPr>
        <p:spPr>
          <a:xfrm rot="12879609" flipV="1">
            <a:off x="4135890" y="2038136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0" name="Pfeil nach rechts 70">
            <a:extLst>
              <a:ext uri="{FF2B5EF4-FFF2-40B4-BE49-F238E27FC236}">
                <a16:creationId xmlns:a16="http://schemas.microsoft.com/office/drawing/2014/main" id="{58233403-B828-49AA-9610-282273C1DB56}"/>
              </a:ext>
            </a:extLst>
          </p:cNvPr>
          <p:cNvSpPr/>
          <p:nvPr/>
        </p:nvSpPr>
        <p:spPr>
          <a:xfrm rot="3113040">
            <a:off x="5803237" y="4977838"/>
            <a:ext cx="288634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1" name="Pfeil nach rechts 230">
            <a:extLst>
              <a:ext uri="{FF2B5EF4-FFF2-40B4-BE49-F238E27FC236}">
                <a16:creationId xmlns:a16="http://schemas.microsoft.com/office/drawing/2014/main" id="{E9702F1A-0897-4AB4-91C3-C1CC7C790B34}"/>
              </a:ext>
            </a:extLst>
          </p:cNvPr>
          <p:cNvSpPr/>
          <p:nvPr/>
        </p:nvSpPr>
        <p:spPr>
          <a:xfrm rot="5400000" flipV="1">
            <a:off x="3615166" y="2103395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2" name="Pfeil nach rechts 206">
            <a:extLst>
              <a:ext uri="{FF2B5EF4-FFF2-40B4-BE49-F238E27FC236}">
                <a16:creationId xmlns:a16="http://schemas.microsoft.com/office/drawing/2014/main" id="{A508A848-75C6-4360-8A64-5CA1C5810E09}"/>
              </a:ext>
            </a:extLst>
          </p:cNvPr>
          <p:cNvSpPr/>
          <p:nvPr/>
        </p:nvSpPr>
        <p:spPr>
          <a:xfrm>
            <a:off x="6713613" y="509820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3" name="Pfeil nach rechts 210">
            <a:extLst>
              <a:ext uri="{FF2B5EF4-FFF2-40B4-BE49-F238E27FC236}">
                <a16:creationId xmlns:a16="http://schemas.microsoft.com/office/drawing/2014/main" id="{013D9553-A67F-471B-87F4-6865D5919DDE}"/>
              </a:ext>
            </a:extLst>
          </p:cNvPr>
          <p:cNvSpPr/>
          <p:nvPr/>
        </p:nvSpPr>
        <p:spPr>
          <a:xfrm rot="16200000">
            <a:off x="6131001" y="4580927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4" name="Pfeil nach rechts 230">
            <a:extLst>
              <a:ext uri="{FF2B5EF4-FFF2-40B4-BE49-F238E27FC236}">
                <a16:creationId xmlns:a16="http://schemas.microsoft.com/office/drawing/2014/main" id="{0E9C9868-6CD4-404E-AE11-4854BCE00983}"/>
              </a:ext>
            </a:extLst>
          </p:cNvPr>
          <p:cNvSpPr/>
          <p:nvPr/>
        </p:nvSpPr>
        <p:spPr>
          <a:xfrm rot="5400000" flipV="1">
            <a:off x="3617512" y="2720332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5" name="Pfeil nach rechts 207">
            <a:extLst>
              <a:ext uri="{FF2B5EF4-FFF2-40B4-BE49-F238E27FC236}">
                <a16:creationId xmlns:a16="http://schemas.microsoft.com/office/drawing/2014/main" id="{46E95273-BD9B-4DBF-B23A-6C5986D362FE}"/>
              </a:ext>
            </a:extLst>
          </p:cNvPr>
          <p:cNvSpPr/>
          <p:nvPr/>
        </p:nvSpPr>
        <p:spPr>
          <a:xfrm>
            <a:off x="7881353" y="509469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Pfeil nach rechts 211">
            <a:extLst>
              <a:ext uri="{FF2B5EF4-FFF2-40B4-BE49-F238E27FC236}">
                <a16:creationId xmlns:a16="http://schemas.microsoft.com/office/drawing/2014/main" id="{D123D1D0-D8AC-4E26-846A-1E153CA749A8}"/>
              </a:ext>
            </a:extLst>
          </p:cNvPr>
          <p:cNvSpPr/>
          <p:nvPr/>
        </p:nvSpPr>
        <p:spPr>
          <a:xfrm rot="16200000">
            <a:off x="7285036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7" name="Pfeil nach rechts 230">
            <a:extLst>
              <a:ext uri="{FF2B5EF4-FFF2-40B4-BE49-F238E27FC236}">
                <a16:creationId xmlns:a16="http://schemas.microsoft.com/office/drawing/2014/main" id="{48E6E09D-4E86-46C1-8570-CDE04CF389BD}"/>
              </a:ext>
            </a:extLst>
          </p:cNvPr>
          <p:cNvSpPr/>
          <p:nvPr/>
        </p:nvSpPr>
        <p:spPr>
          <a:xfrm rot="5400000" flipV="1">
            <a:off x="3617512" y="3312320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8" name="Pfeil nach rechts 208">
            <a:extLst>
              <a:ext uri="{FF2B5EF4-FFF2-40B4-BE49-F238E27FC236}">
                <a16:creationId xmlns:a16="http://schemas.microsoft.com/office/drawing/2014/main" id="{7AA2F7A8-675D-4D7B-BA91-FD54785BA6E0}"/>
              </a:ext>
            </a:extLst>
          </p:cNvPr>
          <p:cNvSpPr/>
          <p:nvPr/>
        </p:nvSpPr>
        <p:spPr>
          <a:xfrm>
            <a:off x="9047360" y="509459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Pfeil nach rechts 212">
            <a:extLst>
              <a:ext uri="{FF2B5EF4-FFF2-40B4-BE49-F238E27FC236}">
                <a16:creationId xmlns:a16="http://schemas.microsoft.com/office/drawing/2014/main" id="{104B9BB0-1282-4EBF-B0C4-20CBA6C82FAE}"/>
              </a:ext>
            </a:extLst>
          </p:cNvPr>
          <p:cNvSpPr/>
          <p:nvPr/>
        </p:nvSpPr>
        <p:spPr>
          <a:xfrm rot="16200000">
            <a:off x="8434233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0" name="Pfeil nach rechts 230">
            <a:extLst>
              <a:ext uri="{FF2B5EF4-FFF2-40B4-BE49-F238E27FC236}">
                <a16:creationId xmlns:a16="http://schemas.microsoft.com/office/drawing/2014/main" id="{CC22C1D6-6EE1-4F27-A582-59D773C13DF8}"/>
              </a:ext>
            </a:extLst>
          </p:cNvPr>
          <p:cNvSpPr/>
          <p:nvPr/>
        </p:nvSpPr>
        <p:spPr>
          <a:xfrm rot="5400000" flipV="1">
            <a:off x="3613945" y="3915009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1" name="Pfeil nach rechts 209">
            <a:extLst>
              <a:ext uri="{FF2B5EF4-FFF2-40B4-BE49-F238E27FC236}">
                <a16:creationId xmlns:a16="http://schemas.microsoft.com/office/drawing/2014/main" id="{6F3C4C16-292D-4220-A05A-B72CE2165EFD}"/>
              </a:ext>
            </a:extLst>
          </p:cNvPr>
          <p:cNvSpPr/>
          <p:nvPr/>
        </p:nvSpPr>
        <p:spPr>
          <a:xfrm>
            <a:off x="10167659" y="508879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Pfeil nach rechts 213">
            <a:extLst>
              <a:ext uri="{FF2B5EF4-FFF2-40B4-BE49-F238E27FC236}">
                <a16:creationId xmlns:a16="http://schemas.microsoft.com/office/drawing/2014/main" id="{0E731574-FB10-4E34-A4A9-60F6AB931DFD}"/>
              </a:ext>
            </a:extLst>
          </p:cNvPr>
          <p:cNvSpPr/>
          <p:nvPr/>
        </p:nvSpPr>
        <p:spPr>
          <a:xfrm rot="16200000">
            <a:off x="957855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3" name="Pfeil nach rechts 230">
            <a:extLst>
              <a:ext uri="{FF2B5EF4-FFF2-40B4-BE49-F238E27FC236}">
                <a16:creationId xmlns:a16="http://schemas.microsoft.com/office/drawing/2014/main" id="{F3800E48-C6B8-465F-93E8-7C3AF3B9B952}"/>
              </a:ext>
            </a:extLst>
          </p:cNvPr>
          <p:cNvSpPr/>
          <p:nvPr/>
        </p:nvSpPr>
        <p:spPr>
          <a:xfrm rot="5400000" flipV="1">
            <a:off x="3613945" y="4494021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Pfeil nach rechts 214">
            <a:extLst>
              <a:ext uri="{FF2B5EF4-FFF2-40B4-BE49-F238E27FC236}">
                <a16:creationId xmlns:a16="http://schemas.microsoft.com/office/drawing/2014/main" id="{033F5C12-1E1D-4BFA-9A0E-8CBF069AFD66}"/>
              </a:ext>
            </a:extLst>
          </p:cNvPr>
          <p:cNvSpPr/>
          <p:nvPr/>
        </p:nvSpPr>
        <p:spPr>
          <a:xfrm rot="16200000">
            <a:off x="1071882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5" name="Pfeil nach rechts 230">
            <a:extLst>
              <a:ext uri="{FF2B5EF4-FFF2-40B4-BE49-F238E27FC236}">
                <a16:creationId xmlns:a16="http://schemas.microsoft.com/office/drawing/2014/main" id="{E672DD01-BE65-454B-942E-41D20150A02B}"/>
              </a:ext>
            </a:extLst>
          </p:cNvPr>
          <p:cNvSpPr/>
          <p:nvPr/>
        </p:nvSpPr>
        <p:spPr>
          <a:xfrm rot="5400000" flipV="1">
            <a:off x="3613186" y="5013463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8" name="Pfeil nach rechts 230">
            <a:extLst>
              <a:ext uri="{FF2B5EF4-FFF2-40B4-BE49-F238E27FC236}">
                <a16:creationId xmlns:a16="http://schemas.microsoft.com/office/drawing/2014/main" id="{BFBBF5A5-194A-42AC-9B68-10EECF4CD9D7}"/>
              </a:ext>
            </a:extLst>
          </p:cNvPr>
          <p:cNvSpPr/>
          <p:nvPr/>
        </p:nvSpPr>
        <p:spPr>
          <a:xfrm flipV="1">
            <a:off x="4094678" y="5520398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0" name="Pfeil nach rechts 230">
            <a:extLst>
              <a:ext uri="{FF2B5EF4-FFF2-40B4-BE49-F238E27FC236}">
                <a16:creationId xmlns:a16="http://schemas.microsoft.com/office/drawing/2014/main" id="{AA75FB11-BBF7-4285-96E0-E361CA183425}"/>
              </a:ext>
            </a:extLst>
          </p:cNvPr>
          <p:cNvSpPr/>
          <p:nvPr/>
        </p:nvSpPr>
        <p:spPr>
          <a:xfrm rot="16200000" flipV="1">
            <a:off x="4323552" y="5266587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2" name="Pfeil nach rechts 230">
            <a:extLst>
              <a:ext uri="{FF2B5EF4-FFF2-40B4-BE49-F238E27FC236}">
                <a16:creationId xmlns:a16="http://schemas.microsoft.com/office/drawing/2014/main" id="{C37B3AD2-9DBA-499C-9440-BCA462128001}"/>
              </a:ext>
            </a:extLst>
          </p:cNvPr>
          <p:cNvSpPr/>
          <p:nvPr/>
        </p:nvSpPr>
        <p:spPr>
          <a:xfrm rot="16200000" flipV="1">
            <a:off x="4323552" y="4783354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6" name="Pfeil nach rechts 215">
            <a:extLst>
              <a:ext uri="{FF2B5EF4-FFF2-40B4-BE49-F238E27FC236}">
                <a16:creationId xmlns:a16="http://schemas.microsoft.com/office/drawing/2014/main" id="{8EEA9D4A-140D-4E8D-83F5-462E55FBA0CD}"/>
              </a:ext>
            </a:extLst>
          </p:cNvPr>
          <p:cNvSpPr/>
          <p:nvPr/>
        </p:nvSpPr>
        <p:spPr>
          <a:xfrm rot="16200000">
            <a:off x="6129273" y="387842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7" name="Pfeil nach rechts 215">
            <a:extLst>
              <a:ext uri="{FF2B5EF4-FFF2-40B4-BE49-F238E27FC236}">
                <a16:creationId xmlns:a16="http://schemas.microsoft.com/office/drawing/2014/main" id="{3A1E02D5-1792-4005-875B-3319110D5BF4}"/>
              </a:ext>
            </a:extLst>
          </p:cNvPr>
          <p:cNvSpPr/>
          <p:nvPr/>
        </p:nvSpPr>
        <p:spPr>
          <a:xfrm rot="16200000">
            <a:off x="7277394" y="388019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Pfeil nach rechts 215">
            <a:extLst>
              <a:ext uri="{FF2B5EF4-FFF2-40B4-BE49-F238E27FC236}">
                <a16:creationId xmlns:a16="http://schemas.microsoft.com/office/drawing/2014/main" id="{5406471A-08CC-4ED5-9995-C54CBEC98F8D}"/>
              </a:ext>
            </a:extLst>
          </p:cNvPr>
          <p:cNvSpPr/>
          <p:nvPr/>
        </p:nvSpPr>
        <p:spPr>
          <a:xfrm rot="16200000">
            <a:off x="8433636" y="388488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Pfeil nach rechts 215">
            <a:extLst>
              <a:ext uri="{FF2B5EF4-FFF2-40B4-BE49-F238E27FC236}">
                <a16:creationId xmlns:a16="http://schemas.microsoft.com/office/drawing/2014/main" id="{47F653EA-F80B-4F48-B1B2-85B9F327F83F}"/>
              </a:ext>
            </a:extLst>
          </p:cNvPr>
          <p:cNvSpPr/>
          <p:nvPr/>
        </p:nvSpPr>
        <p:spPr>
          <a:xfrm rot="16200000">
            <a:off x="9578556" y="388488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Pfeil nach rechts 215">
            <a:extLst>
              <a:ext uri="{FF2B5EF4-FFF2-40B4-BE49-F238E27FC236}">
                <a16:creationId xmlns:a16="http://schemas.microsoft.com/office/drawing/2014/main" id="{AC70B110-A16F-4E93-9084-084D15B8AA7C}"/>
              </a:ext>
            </a:extLst>
          </p:cNvPr>
          <p:cNvSpPr/>
          <p:nvPr/>
        </p:nvSpPr>
        <p:spPr>
          <a:xfrm rot="16200000">
            <a:off x="10716919" y="3886200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Pfeil nach rechts 215">
            <a:extLst>
              <a:ext uri="{FF2B5EF4-FFF2-40B4-BE49-F238E27FC236}">
                <a16:creationId xmlns:a16="http://schemas.microsoft.com/office/drawing/2014/main" id="{46D15B58-A7C1-4AAD-B792-B87E6EDE79E7}"/>
              </a:ext>
            </a:extLst>
          </p:cNvPr>
          <p:cNvSpPr/>
          <p:nvPr/>
        </p:nvSpPr>
        <p:spPr>
          <a:xfrm rot="16200000">
            <a:off x="6124421" y="322638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Pfeil nach rechts 215">
            <a:extLst>
              <a:ext uri="{FF2B5EF4-FFF2-40B4-BE49-F238E27FC236}">
                <a16:creationId xmlns:a16="http://schemas.microsoft.com/office/drawing/2014/main" id="{6D37B085-7C0A-4D09-94DE-77730A904803}"/>
              </a:ext>
            </a:extLst>
          </p:cNvPr>
          <p:cNvSpPr/>
          <p:nvPr/>
        </p:nvSpPr>
        <p:spPr>
          <a:xfrm rot="16200000">
            <a:off x="7283591" y="322510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Pfeil nach rechts 215">
            <a:extLst>
              <a:ext uri="{FF2B5EF4-FFF2-40B4-BE49-F238E27FC236}">
                <a16:creationId xmlns:a16="http://schemas.microsoft.com/office/drawing/2014/main" id="{7BAAA8E0-58DA-4946-BCE7-4492C7FE47FA}"/>
              </a:ext>
            </a:extLst>
          </p:cNvPr>
          <p:cNvSpPr/>
          <p:nvPr/>
        </p:nvSpPr>
        <p:spPr>
          <a:xfrm rot="16200000">
            <a:off x="8430419" y="322557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Pfeil nach rechts 215">
            <a:extLst>
              <a:ext uri="{FF2B5EF4-FFF2-40B4-BE49-F238E27FC236}">
                <a16:creationId xmlns:a16="http://schemas.microsoft.com/office/drawing/2014/main" id="{4998B985-BC0A-4850-A295-F348EFB0115E}"/>
              </a:ext>
            </a:extLst>
          </p:cNvPr>
          <p:cNvSpPr/>
          <p:nvPr/>
        </p:nvSpPr>
        <p:spPr>
          <a:xfrm rot="16200000">
            <a:off x="9579217" y="3225916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Pfeil nach rechts 215">
            <a:extLst>
              <a:ext uri="{FF2B5EF4-FFF2-40B4-BE49-F238E27FC236}">
                <a16:creationId xmlns:a16="http://schemas.microsoft.com/office/drawing/2014/main" id="{8BF2D457-5D8A-479C-A374-6CCE1A9281D4}"/>
              </a:ext>
            </a:extLst>
          </p:cNvPr>
          <p:cNvSpPr/>
          <p:nvPr/>
        </p:nvSpPr>
        <p:spPr>
          <a:xfrm rot="16200000">
            <a:off x="10721992" y="3224629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Pfeil nach rechts 228">
            <a:extLst>
              <a:ext uri="{FF2B5EF4-FFF2-40B4-BE49-F238E27FC236}">
                <a16:creationId xmlns:a16="http://schemas.microsoft.com/office/drawing/2014/main" id="{F61CFC48-0FC9-4B14-871F-8A341C15440A}"/>
              </a:ext>
            </a:extLst>
          </p:cNvPr>
          <p:cNvSpPr/>
          <p:nvPr/>
        </p:nvSpPr>
        <p:spPr>
          <a:xfrm>
            <a:off x="10121049" y="280089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7" name="Pfeil nach rechts 228">
            <a:extLst>
              <a:ext uri="{FF2B5EF4-FFF2-40B4-BE49-F238E27FC236}">
                <a16:creationId xmlns:a16="http://schemas.microsoft.com/office/drawing/2014/main" id="{45E3977A-F8E4-47FB-B492-8F25F353C4D9}"/>
              </a:ext>
            </a:extLst>
          </p:cNvPr>
          <p:cNvSpPr/>
          <p:nvPr/>
        </p:nvSpPr>
        <p:spPr>
          <a:xfrm>
            <a:off x="9008508" y="280210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6" name="Pfeil nach rechts 228">
            <a:extLst>
              <a:ext uri="{FF2B5EF4-FFF2-40B4-BE49-F238E27FC236}">
                <a16:creationId xmlns:a16="http://schemas.microsoft.com/office/drawing/2014/main" id="{2C05AB61-3349-498C-B873-2F5B4D71FB71}"/>
              </a:ext>
            </a:extLst>
          </p:cNvPr>
          <p:cNvSpPr/>
          <p:nvPr/>
        </p:nvSpPr>
        <p:spPr>
          <a:xfrm rot="10800000">
            <a:off x="7871012" y="280329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Pfeil nach rechts 228">
            <a:extLst>
              <a:ext uri="{FF2B5EF4-FFF2-40B4-BE49-F238E27FC236}">
                <a16:creationId xmlns:a16="http://schemas.microsoft.com/office/drawing/2014/main" id="{8478B683-5487-4135-A7FF-09D17FA403DB}"/>
              </a:ext>
            </a:extLst>
          </p:cNvPr>
          <p:cNvSpPr/>
          <p:nvPr/>
        </p:nvSpPr>
        <p:spPr>
          <a:xfrm rot="10800000">
            <a:off x="6688428" y="280577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Pfeil nach rechts 228">
            <a:extLst>
              <a:ext uri="{FF2B5EF4-FFF2-40B4-BE49-F238E27FC236}">
                <a16:creationId xmlns:a16="http://schemas.microsoft.com/office/drawing/2014/main" id="{CEE13346-1D83-4C54-BB05-98B6D5CBC04D}"/>
              </a:ext>
            </a:extLst>
          </p:cNvPr>
          <p:cNvSpPr/>
          <p:nvPr/>
        </p:nvSpPr>
        <p:spPr>
          <a:xfrm rot="10800000">
            <a:off x="5205765" y="272052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Pfeil nach rechts 230">
            <a:extLst>
              <a:ext uri="{FF2B5EF4-FFF2-40B4-BE49-F238E27FC236}">
                <a16:creationId xmlns:a16="http://schemas.microsoft.com/office/drawing/2014/main" id="{A3229315-D562-4A72-BBBE-9876DA22DFD0}"/>
              </a:ext>
            </a:extLst>
          </p:cNvPr>
          <p:cNvSpPr/>
          <p:nvPr/>
        </p:nvSpPr>
        <p:spPr>
          <a:xfrm rot="15331021">
            <a:off x="4346588" y="2432492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1" name="Pfeil nach rechts 230">
            <a:extLst>
              <a:ext uri="{FF2B5EF4-FFF2-40B4-BE49-F238E27FC236}">
                <a16:creationId xmlns:a16="http://schemas.microsoft.com/office/drawing/2014/main" id="{28608555-69B1-4A4C-AB19-3FA77D1E49F3}"/>
              </a:ext>
            </a:extLst>
          </p:cNvPr>
          <p:cNvSpPr/>
          <p:nvPr/>
        </p:nvSpPr>
        <p:spPr>
          <a:xfrm rot="12809320">
            <a:off x="4104622" y="2014061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0" name="Rechteck 409">
            <a:extLst>
              <a:ext uri="{FF2B5EF4-FFF2-40B4-BE49-F238E27FC236}">
                <a16:creationId xmlns:a16="http://schemas.microsoft.com/office/drawing/2014/main" id="{6579DF7E-0F02-432E-8C08-DE68CB54BEF1}"/>
              </a:ext>
            </a:extLst>
          </p:cNvPr>
          <p:cNvSpPr/>
          <p:nvPr/>
        </p:nvSpPr>
        <p:spPr>
          <a:xfrm rot="16200000">
            <a:off x="3918600" y="3615600"/>
            <a:ext cx="1125008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3" name="Pfeil nach rechts 228">
            <a:extLst>
              <a:ext uri="{FF2B5EF4-FFF2-40B4-BE49-F238E27FC236}">
                <a16:creationId xmlns:a16="http://schemas.microsoft.com/office/drawing/2014/main" id="{DC24ED1F-4770-4308-9498-262B86894B81}"/>
              </a:ext>
            </a:extLst>
          </p:cNvPr>
          <p:cNvSpPr/>
          <p:nvPr/>
        </p:nvSpPr>
        <p:spPr>
          <a:xfrm rot="5400000">
            <a:off x="3590908" y="2070910"/>
            <a:ext cx="356735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Pfeil nach rechts 228">
            <a:extLst>
              <a:ext uri="{FF2B5EF4-FFF2-40B4-BE49-F238E27FC236}">
                <a16:creationId xmlns:a16="http://schemas.microsoft.com/office/drawing/2014/main" id="{516563C7-35E4-4391-9199-7D00DEDC6E29}"/>
              </a:ext>
            </a:extLst>
          </p:cNvPr>
          <p:cNvSpPr/>
          <p:nvPr/>
        </p:nvSpPr>
        <p:spPr>
          <a:xfrm rot="5400000">
            <a:off x="3519463" y="262173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Pfeil nach rechts 228">
            <a:extLst>
              <a:ext uri="{FF2B5EF4-FFF2-40B4-BE49-F238E27FC236}">
                <a16:creationId xmlns:a16="http://schemas.microsoft.com/office/drawing/2014/main" id="{2D3E90E2-C113-4E50-98CA-9857D2D7A8F7}"/>
              </a:ext>
            </a:extLst>
          </p:cNvPr>
          <p:cNvSpPr/>
          <p:nvPr/>
        </p:nvSpPr>
        <p:spPr>
          <a:xfrm rot="5400000">
            <a:off x="3518104" y="3211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Pfeil nach rechts 228">
            <a:extLst>
              <a:ext uri="{FF2B5EF4-FFF2-40B4-BE49-F238E27FC236}">
                <a16:creationId xmlns:a16="http://schemas.microsoft.com/office/drawing/2014/main" id="{9082CC57-7583-423F-B0AC-7CBA553EDAAA}"/>
              </a:ext>
            </a:extLst>
          </p:cNvPr>
          <p:cNvSpPr/>
          <p:nvPr/>
        </p:nvSpPr>
        <p:spPr>
          <a:xfrm rot="5400000">
            <a:off x="3521015" y="37972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Pfeil nach rechts 228">
            <a:extLst>
              <a:ext uri="{FF2B5EF4-FFF2-40B4-BE49-F238E27FC236}">
                <a16:creationId xmlns:a16="http://schemas.microsoft.com/office/drawing/2014/main" id="{2CF3AAEC-A86F-496D-B950-491C4E558C42}"/>
              </a:ext>
            </a:extLst>
          </p:cNvPr>
          <p:cNvSpPr/>
          <p:nvPr/>
        </p:nvSpPr>
        <p:spPr>
          <a:xfrm rot="5400000">
            <a:off x="3521097" y="4380906"/>
            <a:ext cx="491649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Pfeil nach rechts 228">
            <a:extLst>
              <a:ext uri="{FF2B5EF4-FFF2-40B4-BE49-F238E27FC236}">
                <a16:creationId xmlns:a16="http://schemas.microsoft.com/office/drawing/2014/main" id="{228F812A-791B-4C45-B64A-8E1E7B353376}"/>
              </a:ext>
            </a:extLst>
          </p:cNvPr>
          <p:cNvSpPr/>
          <p:nvPr/>
        </p:nvSpPr>
        <p:spPr>
          <a:xfrm rot="5400000">
            <a:off x="3569368" y="4958761"/>
            <a:ext cx="3939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Pfeil nach rechts 228">
            <a:extLst>
              <a:ext uri="{FF2B5EF4-FFF2-40B4-BE49-F238E27FC236}">
                <a16:creationId xmlns:a16="http://schemas.microsoft.com/office/drawing/2014/main" id="{3A0C7EF2-5AFE-4414-98DE-F690A3A86FD6}"/>
              </a:ext>
            </a:extLst>
          </p:cNvPr>
          <p:cNvSpPr/>
          <p:nvPr/>
        </p:nvSpPr>
        <p:spPr>
          <a:xfrm>
            <a:off x="4094678" y="5492453"/>
            <a:ext cx="317960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Pfeil nach rechts 228">
            <a:extLst>
              <a:ext uri="{FF2B5EF4-FFF2-40B4-BE49-F238E27FC236}">
                <a16:creationId xmlns:a16="http://schemas.microsoft.com/office/drawing/2014/main" id="{483D1F53-D8B0-4CAD-AC8F-BFAD14C75E24}"/>
              </a:ext>
            </a:extLst>
          </p:cNvPr>
          <p:cNvSpPr/>
          <p:nvPr/>
        </p:nvSpPr>
        <p:spPr>
          <a:xfrm rot="16200000">
            <a:off x="4291084" y="5259499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Pfeil nach rechts 228">
            <a:extLst>
              <a:ext uri="{FF2B5EF4-FFF2-40B4-BE49-F238E27FC236}">
                <a16:creationId xmlns:a16="http://schemas.microsoft.com/office/drawing/2014/main" id="{D5C82EF0-66B4-4819-A5E7-085990A3617D}"/>
              </a:ext>
            </a:extLst>
          </p:cNvPr>
          <p:cNvSpPr/>
          <p:nvPr/>
        </p:nvSpPr>
        <p:spPr>
          <a:xfrm rot="16200000">
            <a:off x="4291922" y="4782050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2" name="Pfeil nach rechts 232">
            <a:extLst>
              <a:ext uri="{FF2B5EF4-FFF2-40B4-BE49-F238E27FC236}">
                <a16:creationId xmlns:a16="http://schemas.microsoft.com/office/drawing/2014/main" id="{F5643136-7486-4E0A-AA44-D9153BEF91EB}"/>
              </a:ext>
            </a:extLst>
          </p:cNvPr>
          <p:cNvSpPr/>
          <p:nvPr/>
        </p:nvSpPr>
        <p:spPr>
          <a:xfrm>
            <a:off x="4796033" y="440014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93" name="Gruppieren 392">
            <a:extLst>
              <a:ext uri="{FF2B5EF4-FFF2-40B4-BE49-F238E27FC236}">
                <a16:creationId xmlns:a16="http://schemas.microsoft.com/office/drawing/2014/main" id="{AA75A71D-E9DB-45FB-8FDE-682CDBF83032}"/>
              </a:ext>
            </a:extLst>
          </p:cNvPr>
          <p:cNvGrpSpPr/>
          <p:nvPr/>
        </p:nvGrpSpPr>
        <p:grpSpPr>
          <a:xfrm>
            <a:off x="4273345" y="2480045"/>
            <a:ext cx="405765" cy="622966"/>
            <a:chOff x="4760582" y="1939129"/>
            <a:chExt cx="405765" cy="622966"/>
          </a:xfrm>
        </p:grpSpPr>
        <p:grpSp>
          <p:nvGrpSpPr>
            <p:cNvPr id="394" name="Gruppieren 393">
              <a:extLst>
                <a:ext uri="{FF2B5EF4-FFF2-40B4-BE49-F238E27FC236}">
                  <a16:creationId xmlns:a16="http://schemas.microsoft.com/office/drawing/2014/main" id="{03DB4CB5-23CB-46CC-A99D-79ADB31046D5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404" name="Gruppieren 403">
                <a:extLst>
                  <a:ext uri="{FF2B5EF4-FFF2-40B4-BE49-F238E27FC236}">
                    <a16:creationId xmlns:a16="http://schemas.microsoft.com/office/drawing/2014/main" id="{196EFEEC-F726-422E-AC57-78C51C1DA46B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407" name="Rechteck 406">
                  <a:extLst>
                    <a:ext uri="{FF2B5EF4-FFF2-40B4-BE49-F238E27FC236}">
                      <a16:creationId xmlns:a16="http://schemas.microsoft.com/office/drawing/2014/main" id="{2C24B0C8-C95C-40F7-9331-235B6A9B7FBE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8" name="Rechteck 407">
                  <a:extLst>
                    <a:ext uri="{FF2B5EF4-FFF2-40B4-BE49-F238E27FC236}">
                      <a16:creationId xmlns:a16="http://schemas.microsoft.com/office/drawing/2014/main" id="{E80CB206-75A3-468A-9A13-B1E0BD166FA6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405" name="Rechteck 404">
                <a:extLst>
                  <a:ext uri="{FF2B5EF4-FFF2-40B4-BE49-F238E27FC236}">
                    <a16:creationId xmlns:a16="http://schemas.microsoft.com/office/drawing/2014/main" id="{A11B62AC-32C1-4C29-AA3F-D92192FBBDC3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6" name="Rechteck 405">
                <a:extLst>
                  <a:ext uri="{FF2B5EF4-FFF2-40B4-BE49-F238E27FC236}">
                    <a16:creationId xmlns:a16="http://schemas.microsoft.com/office/drawing/2014/main" id="{88DAFBBA-87DD-4E08-9EA4-62059A896B67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5" name="Gruppieren 394">
              <a:extLst>
                <a:ext uri="{FF2B5EF4-FFF2-40B4-BE49-F238E27FC236}">
                  <a16:creationId xmlns:a16="http://schemas.microsoft.com/office/drawing/2014/main" id="{43BB06B7-4DA3-4358-BE42-FF7C3C0AAAD0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396" name="Gerader Verbinder 395">
                <a:extLst>
                  <a:ext uri="{FF2B5EF4-FFF2-40B4-BE49-F238E27FC236}">
                    <a16:creationId xmlns:a16="http://schemas.microsoft.com/office/drawing/2014/main" id="{E9E26E75-6CD9-4F34-B57B-21CFCCFBA25E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1F0EC1DC-23BE-4B96-A4B9-B2F805FAD605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1EE95101-D6F7-4B7E-B01A-897DFAFB937C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Gerader Verbinder 398">
                <a:extLst>
                  <a:ext uri="{FF2B5EF4-FFF2-40B4-BE49-F238E27FC236}">
                    <a16:creationId xmlns:a16="http://schemas.microsoft.com/office/drawing/2014/main" id="{813A7726-5C24-4BD0-BAC5-D096CC18C61F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A118A9E8-1C5E-410D-A9E6-5A9349DFF5F8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9955237A-417E-4EFA-BB69-133C904DCCBC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Gerader Verbinder 401">
                <a:extLst>
                  <a:ext uri="{FF2B5EF4-FFF2-40B4-BE49-F238E27FC236}">
                    <a16:creationId xmlns:a16="http://schemas.microsoft.com/office/drawing/2014/main" id="{4CA9B6AA-6745-499B-850A-C1737BAA1EC4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Gerader Verbinder 402">
                <a:extLst>
                  <a:ext uri="{FF2B5EF4-FFF2-40B4-BE49-F238E27FC236}">
                    <a16:creationId xmlns:a16="http://schemas.microsoft.com/office/drawing/2014/main" id="{68B37CD5-9FA9-4D56-953C-5751883BB533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9" name="Gerader Verbinder 408">
            <a:extLst>
              <a:ext uri="{FF2B5EF4-FFF2-40B4-BE49-F238E27FC236}">
                <a16:creationId xmlns:a16="http://schemas.microsoft.com/office/drawing/2014/main" id="{3D163E03-368E-4D60-8DCA-55BF6D8D670B}"/>
              </a:ext>
            </a:extLst>
          </p:cNvPr>
          <p:cNvCxnSpPr>
            <a:cxnSpLocks/>
          </p:cNvCxnSpPr>
          <p:nvPr/>
        </p:nvCxnSpPr>
        <p:spPr>
          <a:xfrm flipV="1">
            <a:off x="7265740" y="584798"/>
            <a:ext cx="0" cy="482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Pfeil nach rechts 232">
            <a:extLst>
              <a:ext uri="{FF2B5EF4-FFF2-40B4-BE49-F238E27FC236}">
                <a16:creationId xmlns:a16="http://schemas.microsoft.com/office/drawing/2014/main" id="{A953616D-09F9-49AD-B838-F13E9C902E76}"/>
              </a:ext>
            </a:extLst>
          </p:cNvPr>
          <p:cNvSpPr/>
          <p:nvPr/>
        </p:nvSpPr>
        <p:spPr>
          <a:xfrm>
            <a:off x="4796180" y="4393622"/>
            <a:ext cx="497853" cy="101431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Pfeil nach rechts 70">
            <a:extLst>
              <a:ext uri="{FF2B5EF4-FFF2-40B4-BE49-F238E27FC236}">
                <a16:creationId xmlns:a16="http://schemas.microsoft.com/office/drawing/2014/main" id="{129AE819-6CEE-46DA-B70B-38E677C4CB71}"/>
              </a:ext>
            </a:extLst>
          </p:cNvPr>
          <p:cNvSpPr/>
          <p:nvPr/>
        </p:nvSpPr>
        <p:spPr>
          <a:xfrm rot="3113040">
            <a:off x="5793899" y="4972669"/>
            <a:ext cx="300038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Pfeil nach rechts 206">
            <a:extLst>
              <a:ext uri="{FF2B5EF4-FFF2-40B4-BE49-F238E27FC236}">
                <a16:creationId xmlns:a16="http://schemas.microsoft.com/office/drawing/2014/main" id="{B6FD2A09-B4B9-4A43-AD42-524524B3D370}"/>
              </a:ext>
            </a:extLst>
          </p:cNvPr>
          <p:cNvSpPr/>
          <p:nvPr/>
        </p:nvSpPr>
        <p:spPr>
          <a:xfrm>
            <a:off x="6710320" y="5093913"/>
            <a:ext cx="497324" cy="99593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Pfeil nach rechts 206">
            <a:extLst>
              <a:ext uri="{FF2B5EF4-FFF2-40B4-BE49-F238E27FC236}">
                <a16:creationId xmlns:a16="http://schemas.microsoft.com/office/drawing/2014/main" id="{6F91A72C-5688-45E2-9AE0-CD3DEE8B10CF}"/>
              </a:ext>
            </a:extLst>
          </p:cNvPr>
          <p:cNvSpPr/>
          <p:nvPr/>
        </p:nvSpPr>
        <p:spPr>
          <a:xfrm>
            <a:off x="7877473" y="5093416"/>
            <a:ext cx="497324" cy="9413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Pfeil nach rechts 206">
            <a:extLst>
              <a:ext uri="{FF2B5EF4-FFF2-40B4-BE49-F238E27FC236}">
                <a16:creationId xmlns:a16="http://schemas.microsoft.com/office/drawing/2014/main" id="{6722C6D4-63CD-4114-A8AF-9FBECFB51E6E}"/>
              </a:ext>
            </a:extLst>
          </p:cNvPr>
          <p:cNvSpPr/>
          <p:nvPr/>
        </p:nvSpPr>
        <p:spPr>
          <a:xfrm>
            <a:off x="9048437" y="5093062"/>
            <a:ext cx="491649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Pfeil nach rechts 206">
            <a:extLst>
              <a:ext uri="{FF2B5EF4-FFF2-40B4-BE49-F238E27FC236}">
                <a16:creationId xmlns:a16="http://schemas.microsoft.com/office/drawing/2014/main" id="{0821FA75-7417-44D9-9B4F-1E00D7516204}"/>
              </a:ext>
            </a:extLst>
          </p:cNvPr>
          <p:cNvSpPr/>
          <p:nvPr/>
        </p:nvSpPr>
        <p:spPr>
          <a:xfrm>
            <a:off x="10166334" y="5088150"/>
            <a:ext cx="491649" cy="9345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7" name="Rechteck: obere Ecken abgeschnitten 171">
            <a:extLst>
              <a:ext uri="{FF2B5EF4-FFF2-40B4-BE49-F238E27FC236}">
                <a16:creationId xmlns:a16="http://schemas.microsoft.com/office/drawing/2014/main" id="{BB62E80F-9BD4-44DD-82FB-1FD25ECEDFC9}"/>
              </a:ext>
            </a:extLst>
          </p:cNvPr>
          <p:cNvSpPr/>
          <p:nvPr/>
        </p:nvSpPr>
        <p:spPr>
          <a:xfrm rot="10800000">
            <a:off x="11521860" y="2352489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18" name="Gruppieren 417">
            <a:extLst>
              <a:ext uri="{FF2B5EF4-FFF2-40B4-BE49-F238E27FC236}">
                <a16:creationId xmlns:a16="http://schemas.microsoft.com/office/drawing/2014/main" id="{DA128427-11F6-4308-A3A0-E1AE6439EC6B}"/>
              </a:ext>
            </a:extLst>
          </p:cNvPr>
          <p:cNvGrpSpPr/>
          <p:nvPr/>
        </p:nvGrpSpPr>
        <p:grpSpPr>
          <a:xfrm rot="16423336">
            <a:off x="11424248" y="602841"/>
            <a:ext cx="308035" cy="850942"/>
            <a:chOff x="9734166" y="611126"/>
            <a:chExt cx="308035" cy="850942"/>
          </a:xfrm>
        </p:grpSpPr>
        <p:sp>
          <p:nvSpPr>
            <p:cNvPr id="419" name="Rechteck: obere Ecken abgeschnitten 187">
              <a:extLst>
                <a:ext uri="{FF2B5EF4-FFF2-40B4-BE49-F238E27FC236}">
                  <a16:creationId xmlns:a16="http://schemas.microsoft.com/office/drawing/2014/main" id="{6FECC114-95CB-49D8-83DD-B9A0FCEAB122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0" name="Rechteck: obere Ecken abgeschnitten 198">
              <a:extLst>
                <a:ext uri="{FF2B5EF4-FFF2-40B4-BE49-F238E27FC236}">
                  <a16:creationId xmlns:a16="http://schemas.microsoft.com/office/drawing/2014/main" id="{94812055-E16D-4704-A836-B475B4B31E0A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21" name="Rechteck 420">
            <a:extLst>
              <a:ext uri="{FF2B5EF4-FFF2-40B4-BE49-F238E27FC236}">
                <a16:creationId xmlns:a16="http://schemas.microsoft.com/office/drawing/2014/main" id="{021BA618-57E2-4470-AC05-BD50BA9D4723}"/>
              </a:ext>
            </a:extLst>
          </p:cNvPr>
          <p:cNvSpPr/>
          <p:nvPr/>
        </p:nvSpPr>
        <p:spPr>
          <a:xfrm>
            <a:off x="11022378" y="2698105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2" name="Rechteck 421">
            <a:extLst>
              <a:ext uri="{FF2B5EF4-FFF2-40B4-BE49-F238E27FC236}">
                <a16:creationId xmlns:a16="http://schemas.microsoft.com/office/drawing/2014/main" id="{838DD68F-5063-4B8F-9FD4-CC8AA3CC98B6}"/>
              </a:ext>
            </a:extLst>
          </p:cNvPr>
          <p:cNvSpPr/>
          <p:nvPr/>
        </p:nvSpPr>
        <p:spPr>
          <a:xfrm>
            <a:off x="12015201" y="2596601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3" name="Rechteck 422">
            <a:extLst>
              <a:ext uri="{FF2B5EF4-FFF2-40B4-BE49-F238E27FC236}">
                <a16:creationId xmlns:a16="http://schemas.microsoft.com/office/drawing/2014/main" id="{FABEC0D0-6966-4CB5-BC6E-AAC458CAFD15}"/>
              </a:ext>
            </a:extLst>
          </p:cNvPr>
          <p:cNvSpPr/>
          <p:nvPr/>
        </p:nvSpPr>
        <p:spPr>
          <a:xfrm>
            <a:off x="12015201" y="2718775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4" name="Rechteck 423">
            <a:extLst>
              <a:ext uri="{FF2B5EF4-FFF2-40B4-BE49-F238E27FC236}">
                <a16:creationId xmlns:a16="http://schemas.microsoft.com/office/drawing/2014/main" id="{3C1D39E7-9579-42B1-B44E-DADF258984A6}"/>
              </a:ext>
            </a:extLst>
          </p:cNvPr>
          <p:cNvSpPr/>
          <p:nvPr/>
        </p:nvSpPr>
        <p:spPr>
          <a:xfrm>
            <a:off x="12014226" y="2924918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5" name="Rechteck 424">
            <a:extLst>
              <a:ext uri="{FF2B5EF4-FFF2-40B4-BE49-F238E27FC236}">
                <a16:creationId xmlns:a16="http://schemas.microsoft.com/office/drawing/2014/main" id="{C7A9DD6B-1FF9-4B81-9133-0DD8E64E6A8A}"/>
              </a:ext>
            </a:extLst>
          </p:cNvPr>
          <p:cNvSpPr/>
          <p:nvPr/>
        </p:nvSpPr>
        <p:spPr>
          <a:xfrm>
            <a:off x="12011854" y="282587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6" name="Rechteck 425">
            <a:extLst>
              <a:ext uri="{FF2B5EF4-FFF2-40B4-BE49-F238E27FC236}">
                <a16:creationId xmlns:a16="http://schemas.microsoft.com/office/drawing/2014/main" id="{302E34C6-7129-4626-A6D7-F73BA968CE71}"/>
              </a:ext>
            </a:extLst>
          </p:cNvPr>
          <p:cNvSpPr/>
          <p:nvPr/>
        </p:nvSpPr>
        <p:spPr>
          <a:xfrm>
            <a:off x="12013283" y="3019522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7" name="Rechteck 426">
            <a:extLst>
              <a:ext uri="{FF2B5EF4-FFF2-40B4-BE49-F238E27FC236}">
                <a16:creationId xmlns:a16="http://schemas.microsoft.com/office/drawing/2014/main" id="{23C526F0-12D9-4376-AFA2-BC4CBB5C11E1}"/>
              </a:ext>
            </a:extLst>
          </p:cNvPr>
          <p:cNvSpPr/>
          <p:nvPr/>
        </p:nvSpPr>
        <p:spPr>
          <a:xfrm>
            <a:off x="12016986" y="314056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8" name="Rechteck 427">
            <a:extLst>
              <a:ext uri="{FF2B5EF4-FFF2-40B4-BE49-F238E27FC236}">
                <a16:creationId xmlns:a16="http://schemas.microsoft.com/office/drawing/2014/main" id="{95AE0635-9569-4464-936B-155139C4C678}"/>
              </a:ext>
            </a:extLst>
          </p:cNvPr>
          <p:cNvSpPr/>
          <p:nvPr/>
        </p:nvSpPr>
        <p:spPr>
          <a:xfrm>
            <a:off x="12014110" y="3245622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9" name="Rechteck 428">
            <a:extLst>
              <a:ext uri="{FF2B5EF4-FFF2-40B4-BE49-F238E27FC236}">
                <a16:creationId xmlns:a16="http://schemas.microsoft.com/office/drawing/2014/main" id="{FA08F7A5-2431-47BA-BDCD-DFD0C6EF891D}"/>
              </a:ext>
            </a:extLst>
          </p:cNvPr>
          <p:cNvSpPr/>
          <p:nvPr/>
        </p:nvSpPr>
        <p:spPr>
          <a:xfrm>
            <a:off x="12011516" y="3349466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0" name="Rechteck 429">
            <a:extLst>
              <a:ext uri="{FF2B5EF4-FFF2-40B4-BE49-F238E27FC236}">
                <a16:creationId xmlns:a16="http://schemas.microsoft.com/office/drawing/2014/main" id="{0B947214-F3FA-4ACF-94FA-42650DD630D4}"/>
              </a:ext>
            </a:extLst>
          </p:cNvPr>
          <p:cNvSpPr/>
          <p:nvPr/>
        </p:nvSpPr>
        <p:spPr>
          <a:xfrm>
            <a:off x="12013840" y="344666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1" name="Rechteck 430">
            <a:extLst>
              <a:ext uri="{FF2B5EF4-FFF2-40B4-BE49-F238E27FC236}">
                <a16:creationId xmlns:a16="http://schemas.microsoft.com/office/drawing/2014/main" id="{CAB61A4A-4221-400A-BD1E-037870580A36}"/>
              </a:ext>
            </a:extLst>
          </p:cNvPr>
          <p:cNvSpPr/>
          <p:nvPr/>
        </p:nvSpPr>
        <p:spPr>
          <a:xfrm>
            <a:off x="12013482" y="3546156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1706E909-A6DE-4E40-B00B-999D5D3C3EFE}"/>
              </a:ext>
            </a:extLst>
          </p:cNvPr>
          <p:cNvSpPr/>
          <p:nvPr/>
        </p:nvSpPr>
        <p:spPr>
          <a:xfrm>
            <a:off x="12014504" y="3659996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33" name="Gruppieren 432">
            <a:extLst>
              <a:ext uri="{FF2B5EF4-FFF2-40B4-BE49-F238E27FC236}">
                <a16:creationId xmlns:a16="http://schemas.microsoft.com/office/drawing/2014/main" id="{41E621CB-9607-4336-958A-005CA5CF1402}"/>
              </a:ext>
            </a:extLst>
          </p:cNvPr>
          <p:cNvGrpSpPr/>
          <p:nvPr/>
        </p:nvGrpSpPr>
        <p:grpSpPr>
          <a:xfrm rot="10800000">
            <a:off x="12592451" y="3799112"/>
            <a:ext cx="140975" cy="2140238"/>
            <a:chOff x="13492156" y="4034629"/>
            <a:chExt cx="140975" cy="2140238"/>
          </a:xfrm>
        </p:grpSpPr>
        <p:sp>
          <p:nvSpPr>
            <p:cNvPr id="434" name="Rechteck 433">
              <a:extLst>
                <a:ext uri="{FF2B5EF4-FFF2-40B4-BE49-F238E27FC236}">
                  <a16:creationId xmlns:a16="http://schemas.microsoft.com/office/drawing/2014/main" id="{A2530B75-3917-4B82-88B3-68A170C27024}"/>
                </a:ext>
              </a:extLst>
            </p:cNvPr>
            <p:cNvSpPr/>
            <p:nvPr/>
          </p:nvSpPr>
          <p:spPr>
            <a:xfrm rot="5400000">
              <a:off x="13359761" y="590149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5" name="Rechteck 434">
              <a:extLst>
                <a:ext uri="{FF2B5EF4-FFF2-40B4-BE49-F238E27FC236}">
                  <a16:creationId xmlns:a16="http://schemas.microsoft.com/office/drawing/2014/main" id="{4268FEF4-60F0-4932-A7C2-46748B657473}"/>
                </a:ext>
              </a:extLst>
            </p:cNvPr>
            <p:cNvSpPr/>
            <p:nvPr/>
          </p:nvSpPr>
          <p:spPr>
            <a:xfrm rot="5400000">
              <a:off x="13359761" y="549573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6" name="Rechteck 435">
              <a:extLst>
                <a:ext uri="{FF2B5EF4-FFF2-40B4-BE49-F238E27FC236}">
                  <a16:creationId xmlns:a16="http://schemas.microsoft.com/office/drawing/2014/main" id="{2F3CF158-8B5C-4ACD-B2EC-E345B5123A41}"/>
                </a:ext>
              </a:extLst>
            </p:cNvPr>
            <p:cNvSpPr/>
            <p:nvPr/>
          </p:nvSpPr>
          <p:spPr>
            <a:xfrm rot="5400000">
              <a:off x="13359761" y="508996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7" name="Rechteck 436">
              <a:extLst>
                <a:ext uri="{FF2B5EF4-FFF2-40B4-BE49-F238E27FC236}">
                  <a16:creationId xmlns:a16="http://schemas.microsoft.com/office/drawing/2014/main" id="{ADE8C3D0-69C9-4E5A-9E80-1D20CCB7B33D}"/>
                </a:ext>
              </a:extLst>
            </p:cNvPr>
            <p:cNvSpPr/>
            <p:nvPr/>
          </p:nvSpPr>
          <p:spPr>
            <a:xfrm rot="5400000">
              <a:off x="13359761" y="4688490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8" name="Rechteck 437">
              <a:extLst>
                <a:ext uri="{FF2B5EF4-FFF2-40B4-BE49-F238E27FC236}">
                  <a16:creationId xmlns:a16="http://schemas.microsoft.com/office/drawing/2014/main" id="{16B43EC4-6736-49DA-97C9-E8E5A0B819BB}"/>
                </a:ext>
              </a:extLst>
            </p:cNvPr>
            <p:cNvSpPr/>
            <p:nvPr/>
          </p:nvSpPr>
          <p:spPr>
            <a:xfrm rot="5400000">
              <a:off x="13359761" y="42827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9" name="Rechteck 438">
              <a:extLst>
                <a:ext uri="{FF2B5EF4-FFF2-40B4-BE49-F238E27FC236}">
                  <a16:creationId xmlns:a16="http://schemas.microsoft.com/office/drawing/2014/main" id="{CADDC25D-A5B1-40C9-B5C9-A998B7FFA0EA}"/>
                </a:ext>
              </a:extLst>
            </p:cNvPr>
            <p:cNvSpPr/>
            <p:nvPr/>
          </p:nvSpPr>
          <p:spPr>
            <a:xfrm>
              <a:off x="13492156" y="4034629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440" name="Halbbogen 439">
            <a:extLst>
              <a:ext uri="{FF2B5EF4-FFF2-40B4-BE49-F238E27FC236}">
                <a16:creationId xmlns:a16="http://schemas.microsoft.com/office/drawing/2014/main" id="{3A5FCBD2-54CC-4F63-85EA-013B65B925C7}"/>
              </a:ext>
            </a:extLst>
          </p:cNvPr>
          <p:cNvSpPr/>
          <p:nvPr/>
        </p:nvSpPr>
        <p:spPr>
          <a:xfrm rot="10800000" flipH="1">
            <a:off x="11860051" y="5488694"/>
            <a:ext cx="882018" cy="892808"/>
          </a:xfrm>
          <a:prstGeom prst="blockArc">
            <a:avLst>
              <a:gd name="adj1" fmla="val 16201138"/>
              <a:gd name="adj2" fmla="val 136375"/>
              <a:gd name="adj3" fmla="val 15977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41" name="Gruppieren 440">
            <a:extLst>
              <a:ext uri="{FF2B5EF4-FFF2-40B4-BE49-F238E27FC236}">
                <a16:creationId xmlns:a16="http://schemas.microsoft.com/office/drawing/2014/main" id="{D6F854BC-1F71-4211-B654-0492949C0986}"/>
              </a:ext>
            </a:extLst>
          </p:cNvPr>
          <p:cNvGrpSpPr/>
          <p:nvPr/>
        </p:nvGrpSpPr>
        <p:grpSpPr>
          <a:xfrm rot="10800000">
            <a:off x="4820781" y="6244248"/>
            <a:ext cx="7509190" cy="141386"/>
            <a:chOff x="4938875" y="6395525"/>
            <a:chExt cx="7509190" cy="141386"/>
          </a:xfrm>
        </p:grpSpPr>
        <p:sp>
          <p:nvSpPr>
            <p:cNvPr id="442" name="Rechteck 441">
              <a:extLst>
                <a:ext uri="{FF2B5EF4-FFF2-40B4-BE49-F238E27FC236}">
                  <a16:creationId xmlns:a16="http://schemas.microsoft.com/office/drawing/2014/main" id="{A6A5453A-B7FD-48B5-B879-2FD368E6C766}"/>
                </a:ext>
              </a:extLst>
            </p:cNvPr>
            <p:cNvSpPr/>
            <p:nvPr/>
          </p:nvSpPr>
          <p:spPr>
            <a:xfrm>
              <a:off x="4938875" y="639593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3" name="Rechteck 442">
              <a:extLst>
                <a:ext uri="{FF2B5EF4-FFF2-40B4-BE49-F238E27FC236}">
                  <a16:creationId xmlns:a16="http://schemas.microsoft.com/office/drawing/2014/main" id="{0D6D0B7A-059D-4DC8-B4E5-48A481A011D2}"/>
                </a:ext>
              </a:extLst>
            </p:cNvPr>
            <p:cNvSpPr/>
            <p:nvPr/>
          </p:nvSpPr>
          <p:spPr>
            <a:xfrm>
              <a:off x="534464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4" name="Rechteck 443">
              <a:extLst>
                <a:ext uri="{FF2B5EF4-FFF2-40B4-BE49-F238E27FC236}">
                  <a16:creationId xmlns:a16="http://schemas.microsoft.com/office/drawing/2014/main" id="{59CAFE59-5EEC-42F9-AD1E-EB58B2825525}"/>
                </a:ext>
              </a:extLst>
            </p:cNvPr>
            <p:cNvSpPr/>
            <p:nvPr/>
          </p:nvSpPr>
          <p:spPr>
            <a:xfrm>
              <a:off x="575040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5" name="Rechteck 444">
              <a:extLst>
                <a:ext uri="{FF2B5EF4-FFF2-40B4-BE49-F238E27FC236}">
                  <a16:creationId xmlns:a16="http://schemas.microsoft.com/office/drawing/2014/main" id="{24B48153-6B17-451B-AEF0-4B0E8192BBD1}"/>
                </a:ext>
              </a:extLst>
            </p:cNvPr>
            <p:cNvSpPr/>
            <p:nvPr/>
          </p:nvSpPr>
          <p:spPr>
            <a:xfrm>
              <a:off x="615617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6" name="Rechteck 445">
              <a:extLst>
                <a:ext uri="{FF2B5EF4-FFF2-40B4-BE49-F238E27FC236}">
                  <a16:creationId xmlns:a16="http://schemas.microsoft.com/office/drawing/2014/main" id="{B0A4EAA7-4814-4B68-A093-5A503651AB8A}"/>
                </a:ext>
              </a:extLst>
            </p:cNvPr>
            <p:cNvSpPr/>
            <p:nvPr/>
          </p:nvSpPr>
          <p:spPr>
            <a:xfrm>
              <a:off x="656193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7" name="Rechteck 446">
              <a:extLst>
                <a:ext uri="{FF2B5EF4-FFF2-40B4-BE49-F238E27FC236}">
                  <a16:creationId xmlns:a16="http://schemas.microsoft.com/office/drawing/2014/main" id="{A6736838-39EC-406F-8961-93019922899C}"/>
                </a:ext>
              </a:extLst>
            </p:cNvPr>
            <p:cNvSpPr/>
            <p:nvPr/>
          </p:nvSpPr>
          <p:spPr>
            <a:xfrm>
              <a:off x="696770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8" name="Rechteck 447">
              <a:extLst>
                <a:ext uri="{FF2B5EF4-FFF2-40B4-BE49-F238E27FC236}">
                  <a16:creationId xmlns:a16="http://schemas.microsoft.com/office/drawing/2014/main" id="{822CD8AD-73E9-45EE-A98E-B35088BD8315}"/>
                </a:ext>
              </a:extLst>
            </p:cNvPr>
            <p:cNvSpPr/>
            <p:nvPr/>
          </p:nvSpPr>
          <p:spPr>
            <a:xfrm>
              <a:off x="737346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9" name="Rechteck 448">
              <a:extLst>
                <a:ext uri="{FF2B5EF4-FFF2-40B4-BE49-F238E27FC236}">
                  <a16:creationId xmlns:a16="http://schemas.microsoft.com/office/drawing/2014/main" id="{A095CCAD-9FD2-4832-9DA1-FEDDB2751DA5}"/>
                </a:ext>
              </a:extLst>
            </p:cNvPr>
            <p:cNvSpPr/>
            <p:nvPr/>
          </p:nvSpPr>
          <p:spPr>
            <a:xfrm>
              <a:off x="777923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0" name="Rechteck 449">
              <a:extLst>
                <a:ext uri="{FF2B5EF4-FFF2-40B4-BE49-F238E27FC236}">
                  <a16:creationId xmlns:a16="http://schemas.microsoft.com/office/drawing/2014/main" id="{E34D4488-908A-49C7-8239-F81BC337F695}"/>
                </a:ext>
              </a:extLst>
            </p:cNvPr>
            <p:cNvSpPr/>
            <p:nvPr/>
          </p:nvSpPr>
          <p:spPr>
            <a:xfrm>
              <a:off x="818499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1" name="Rechteck 450">
              <a:extLst>
                <a:ext uri="{FF2B5EF4-FFF2-40B4-BE49-F238E27FC236}">
                  <a16:creationId xmlns:a16="http://schemas.microsoft.com/office/drawing/2014/main" id="{67D0B98D-5F56-4D24-91D1-B2EB398DB457}"/>
                </a:ext>
              </a:extLst>
            </p:cNvPr>
            <p:cNvSpPr/>
            <p:nvPr/>
          </p:nvSpPr>
          <p:spPr>
            <a:xfrm>
              <a:off x="859076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2" name="Rechteck 451">
              <a:extLst>
                <a:ext uri="{FF2B5EF4-FFF2-40B4-BE49-F238E27FC236}">
                  <a16:creationId xmlns:a16="http://schemas.microsoft.com/office/drawing/2014/main" id="{81113154-9FF0-4715-95FD-071ECB9F106A}"/>
                </a:ext>
              </a:extLst>
            </p:cNvPr>
            <p:cNvSpPr/>
            <p:nvPr/>
          </p:nvSpPr>
          <p:spPr>
            <a:xfrm>
              <a:off x="899652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3" name="Rechteck 452">
              <a:extLst>
                <a:ext uri="{FF2B5EF4-FFF2-40B4-BE49-F238E27FC236}">
                  <a16:creationId xmlns:a16="http://schemas.microsoft.com/office/drawing/2014/main" id="{B6A47DF3-FEB2-4A82-818A-083CBEF63A4C}"/>
                </a:ext>
              </a:extLst>
            </p:cNvPr>
            <p:cNvSpPr/>
            <p:nvPr/>
          </p:nvSpPr>
          <p:spPr>
            <a:xfrm>
              <a:off x="940229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4" name="Rechteck 453">
              <a:extLst>
                <a:ext uri="{FF2B5EF4-FFF2-40B4-BE49-F238E27FC236}">
                  <a16:creationId xmlns:a16="http://schemas.microsoft.com/office/drawing/2014/main" id="{DE704057-5E39-4C7B-AD15-5F6BDEDD3E70}"/>
                </a:ext>
              </a:extLst>
            </p:cNvPr>
            <p:cNvSpPr/>
            <p:nvPr/>
          </p:nvSpPr>
          <p:spPr>
            <a:xfrm>
              <a:off x="980805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5" name="Rechteck 454">
              <a:extLst>
                <a:ext uri="{FF2B5EF4-FFF2-40B4-BE49-F238E27FC236}">
                  <a16:creationId xmlns:a16="http://schemas.microsoft.com/office/drawing/2014/main" id="{A1B9DE87-8D92-4973-A7FC-8DE1DAF80D94}"/>
                </a:ext>
              </a:extLst>
            </p:cNvPr>
            <p:cNvSpPr/>
            <p:nvPr/>
          </p:nvSpPr>
          <p:spPr>
            <a:xfrm>
              <a:off x="1021382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6" name="Rechteck 455">
              <a:extLst>
                <a:ext uri="{FF2B5EF4-FFF2-40B4-BE49-F238E27FC236}">
                  <a16:creationId xmlns:a16="http://schemas.microsoft.com/office/drawing/2014/main" id="{FE85067B-EFBF-45F7-8D07-001C5575A0FC}"/>
                </a:ext>
              </a:extLst>
            </p:cNvPr>
            <p:cNvSpPr/>
            <p:nvPr/>
          </p:nvSpPr>
          <p:spPr>
            <a:xfrm>
              <a:off x="1061958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7" name="Rechteck 456">
              <a:extLst>
                <a:ext uri="{FF2B5EF4-FFF2-40B4-BE49-F238E27FC236}">
                  <a16:creationId xmlns:a16="http://schemas.microsoft.com/office/drawing/2014/main" id="{31733564-A6C1-454B-A885-164596687717}"/>
                </a:ext>
              </a:extLst>
            </p:cNvPr>
            <p:cNvSpPr/>
            <p:nvPr/>
          </p:nvSpPr>
          <p:spPr>
            <a:xfrm>
              <a:off x="11025350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8" name="Rechteck 457">
              <a:extLst>
                <a:ext uri="{FF2B5EF4-FFF2-40B4-BE49-F238E27FC236}">
                  <a16:creationId xmlns:a16="http://schemas.microsoft.com/office/drawing/2014/main" id="{D7984DEF-45BE-410C-8A64-579A4B3C2F64}"/>
                </a:ext>
              </a:extLst>
            </p:cNvPr>
            <p:cNvSpPr/>
            <p:nvPr/>
          </p:nvSpPr>
          <p:spPr>
            <a:xfrm>
              <a:off x="11431115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9" name="Rechteck 458">
              <a:extLst>
                <a:ext uri="{FF2B5EF4-FFF2-40B4-BE49-F238E27FC236}">
                  <a16:creationId xmlns:a16="http://schemas.microsoft.com/office/drawing/2014/main" id="{037F0A6B-7E30-4342-9F08-14F600369811}"/>
                </a:ext>
              </a:extLst>
            </p:cNvPr>
            <p:cNvSpPr/>
            <p:nvPr/>
          </p:nvSpPr>
          <p:spPr>
            <a:xfrm>
              <a:off x="1183688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0" name="Rechteck 459">
              <a:extLst>
                <a:ext uri="{FF2B5EF4-FFF2-40B4-BE49-F238E27FC236}">
                  <a16:creationId xmlns:a16="http://schemas.microsoft.com/office/drawing/2014/main" id="{ACC14FFF-EC16-4906-9803-42D21BD90DC9}"/>
                </a:ext>
              </a:extLst>
            </p:cNvPr>
            <p:cNvSpPr/>
            <p:nvPr/>
          </p:nvSpPr>
          <p:spPr>
            <a:xfrm>
              <a:off x="1204230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61" name="Halbbogen 460">
            <a:extLst>
              <a:ext uri="{FF2B5EF4-FFF2-40B4-BE49-F238E27FC236}">
                <a16:creationId xmlns:a16="http://schemas.microsoft.com/office/drawing/2014/main" id="{11A9CF2D-C7CF-4F74-9873-FB669EC96286}"/>
              </a:ext>
            </a:extLst>
          </p:cNvPr>
          <p:cNvSpPr/>
          <p:nvPr/>
        </p:nvSpPr>
        <p:spPr>
          <a:xfrm rot="16200000" flipH="1">
            <a:off x="4419759" y="5490988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3" name="Pfeil nach rechts 228">
            <a:extLst>
              <a:ext uri="{FF2B5EF4-FFF2-40B4-BE49-F238E27FC236}">
                <a16:creationId xmlns:a16="http://schemas.microsoft.com/office/drawing/2014/main" id="{CDF8ADFC-226E-405A-9A0B-A5C89C8F0306}"/>
              </a:ext>
            </a:extLst>
          </p:cNvPr>
          <p:cNvSpPr/>
          <p:nvPr/>
        </p:nvSpPr>
        <p:spPr>
          <a:xfrm>
            <a:off x="11220687" y="271813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4" name="Pfeil nach rechts 228">
            <a:extLst>
              <a:ext uri="{FF2B5EF4-FFF2-40B4-BE49-F238E27FC236}">
                <a16:creationId xmlns:a16="http://schemas.microsoft.com/office/drawing/2014/main" id="{EA040A7B-7B4A-49F9-88DF-49D8B7DAFA2C}"/>
              </a:ext>
            </a:extLst>
          </p:cNvPr>
          <p:cNvSpPr/>
          <p:nvPr/>
        </p:nvSpPr>
        <p:spPr>
          <a:xfrm rot="5400000">
            <a:off x="12247695" y="2926047"/>
            <a:ext cx="34158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6" name="Pfeil nach rechts 228">
            <a:extLst>
              <a:ext uri="{FF2B5EF4-FFF2-40B4-BE49-F238E27FC236}">
                <a16:creationId xmlns:a16="http://schemas.microsoft.com/office/drawing/2014/main" id="{AC4441EF-DA95-400F-AC08-F337A1DA25A0}"/>
              </a:ext>
            </a:extLst>
          </p:cNvPr>
          <p:cNvSpPr/>
          <p:nvPr/>
        </p:nvSpPr>
        <p:spPr>
          <a:xfrm rot="5400000">
            <a:off x="12247985" y="3355474"/>
            <a:ext cx="34158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7" name="Pfeil nach rechts 124">
            <a:extLst>
              <a:ext uri="{FF2B5EF4-FFF2-40B4-BE49-F238E27FC236}">
                <a16:creationId xmlns:a16="http://schemas.microsoft.com/office/drawing/2014/main" id="{4230E9E9-F266-4974-815F-1FC70FF710D4}"/>
              </a:ext>
            </a:extLst>
          </p:cNvPr>
          <p:cNvSpPr/>
          <p:nvPr/>
        </p:nvSpPr>
        <p:spPr>
          <a:xfrm>
            <a:off x="13036811" y="3020859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8" name="Pfeil nach rechts 125">
            <a:extLst>
              <a:ext uri="{FF2B5EF4-FFF2-40B4-BE49-F238E27FC236}">
                <a16:creationId xmlns:a16="http://schemas.microsoft.com/office/drawing/2014/main" id="{3BF50046-E590-4486-BF6A-88AC53590881}"/>
              </a:ext>
            </a:extLst>
          </p:cNvPr>
          <p:cNvSpPr/>
          <p:nvPr/>
        </p:nvSpPr>
        <p:spPr>
          <a:xfrm>
            <a:off x="13046813" y="3359490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9" name="Pfeil nach rechts 124">
            <a:extLst>
              <a:ext uri="{FF2B5EF4-FFF2-40B4-BE49-F238E27FC236}">
                <a16:creationId xmlns:a16="http://schemas.microsoft.com/office/drawing/2014/main" id="{38C72F9D-F950-4A22-93B8-8272B82698AA}"/>
              </a:ext>
            </a:extLst>
          </p:cNvPr>
          <p:cNvSpPr/>
          <p:nvPr/>
        </p:nvSpPr>
        <p:spPr>
          <a:xfrm>
            <a:off x="13046813" y="3680677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0" name="Pfeil nach rechts 228">
            <a:extLst>
              <a:ext uri="{FF2B5EF4-FFF2-40B4-BE49-F238E27FC236}">
                <a16:creationId xmlns:a16="http://schemas.microsoft.com/office/drawing/2014/main" id="{EECC0011-E871-4494-8761-8C1E4A48A497}"/>
              </a:ext>
            </a:extLst>
          </p:cNvPr>
          <p:cNvSpPr/>
          <p:nvPr/>
        </p:nvSpPr>
        <p:spPr>
          <a:xfrm rot="5400000">
            <a:off x="12415164" y="4791340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1" name="Pfeil nach rechts 228">
            <a:extLst>
              <a:ext uri="{FF2B5EF4-FFF2-40B4-BE49-F238E27FC236}">
                <a16:creationId xmlns:a16="http://schemas.microsoft.com/office/drawing/2014/main" id="{1AB40509-44EF-4FD0-AC69-36ABFBFBD713}"/>
              </a:ext>
            </a:extLst>
          </p:cNvPr>
          <p:cNvSpPr/>
          <p:nvPr/>
        </p:nvSpPr>
        <p:spPr>
          <a:xfrm rot="10800000">
            <a:off x="10996063" y="6258442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2" name="Pfeil nach rechts 228">
            <a:extLst>
              <a:ext uri="{FF2B5EF4-FFF2-40B4-BE49-F238E27FC236}">
                <a16:creationId xmlns:a16="http://schemas.microsoft.com/office/drawing/2014/main" id="{88B18A62-5794-4F6D-B757-D80BA4C64E1A}"/>
              </a:ext>
            </a:extLst>
          </p:cNvPr>
          <p:cNvSpPr/>
          <p:nvPr/>
        </p:nvSpPr>
        <p:spPr>
          <a:xfrm rot="10800000">
            <a:off x="8576770" y="6258442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3" name="Pfeil nach rechts 228">
            <a:extLst>
              <a:ext uri="{FF2B5EF4-FFF2-40B4-BE49-F238E27FC236}">
                <a16:creationId xmlns:a16="http://schemas.microsoft.com/office/drawing/2014/main" id="{A17FC073-27E6-4C30-83D7-2D7E710A7207}"/>
              </a:ext>
            </a:extLst>
          </p:cNvPr>
          <p:cNvSpPr/>
          <p:nvPr/>
        </p:nvSpPr>
        <p:spPr>
          <a:xfrm rot="10800000">
            <a:off x="5584143" y="6258704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4" name="Pfeil nach rechts 228">
            <a:extLst>
              <a:ext uri="{FF2B5EF4-FFF2-40B4-BE49-F238E27FC236}">
                <a16:creationId xmlns:a16="http://schemas.microsoft.com/office/drawing/2014/main" id="{5BAF8E0B-5943-49D3-8675-28542B18FF95}"/>
              </a:ext>
            </a:extLst>
          </p:cNvPr>
          <p:cNvSpPr/>
          <p:nvPr/>
        </p:nvSpPr>
        <p:spPr>
          <a:xfrm rot="16200000">
            <a:off x="4306028" y="5719104"/>
            <a:ext cx="349201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8" name="Trapezoid 477">
            <a:extLst>
              <a:ext uri="{FF2B5EF4-FFF2-40B4-BE49-F238E27FC236}">
                <a16:creationId xmlns:a16="http://schemas.microsoft.com/office/drawing/2014/main" id="{EEBC8E16-7062-4021-8413-6AAFFD8A686F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9" name="Trapezoid 478">
            <a:extLst>
              <a:ext uri="{FF2B5EF4-FFF2-40B4-BE49-F238E27FC236}">
                <a16:creationId xmlns:a16="http://schemas.microsoft.com/office/drawing/2014/main" id="{18A12045-DC0D-42B9-B524-0325276B3B32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0" name="Trapezoid 479">
            <a:extLst>
              <a:ext uri="{FF2B5EF4-FFF2-40B4-BE49-F238E27FC236}">
                <a16:creationId xmlns:a16="http://schemas.microsoft.com/office/drawing/2014/main" id="{024B95C9-EDA0-430B-B2C3-95F5CC78C450}"/>
              </a:ext>
            </a:extLst>
          </p:cNvPr>
          <p:cNvSpPr/>
          <p:nvPr/>
        </p:nvSpPr>
        <p:spPr>
          <a:xfrm>
            <a:off x="2640132" y="3758285"/>
            <a:ext cx="404068" cy="985103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1" name="Trapezoid 480">
            <a:extLst>
              <a:ext uri="{FF2B5EF4-FFF2-40B4-BE49-F238E27FC236}">
                <a16:creationId xmlns:a16="http://schemas.microsoft.com/office/drawing/2014/main" id="{F1F3A385-7876-4FB4-A462-7CA4A59F3C03}"/>
              </a:ext>
            </a:extLst>
          </p:cNvPr>
          <p:cNvSpPr/>
          <p:nvPr/>
        </p:nvSpPr>
        <p:spPr>
          <a:xfrm>
            <a:off x="2630992" y="3630521"/>
            <a:ext cx="404068" cy="618032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2" name="Rechteck 481">
            <a:extLst>
              <a:ext uri="{FF2B5EF4-FFF2-40B4-BE49-F238E27FC236}">
                <a16:creationId xmlns:a16="http://schemas.microsoft.com/office/drawing/2014/main" id="{05055092-6525-442D-B361-5B61CD5B78EC}"/>
              </a:ext>
            </a:extLst>
          </p:cNvPr>
          <p:cNvSpPr/>
          <p:nvPr/>
        </p:nvSpPr>
        <p:spPr>
          <a:xfrm>
            <a:off x="2725038" y="3498456"/>
            <a:ext cx="236814" cy="32678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3" name="Trapezoid 482">
            <a:extLst>
              <a:ext uri="{FF2B5EF4-FFF2-40B4-BE49-F238E27FC236}">
                <a16:creationId xmlns:a16="http://schemas.microsoft.com/office/drawing/2014/main" id="{3A641301-D8F7-4A9C-B743-779B1A99359D}"/>
              </a:ext>
            </a:extLst>
          </p:cNvPr>
          <p:cNvSpPr/>
          <p:nvPr/>
        </p:nvSpPr>
        <p:spPr>
          <a:xfrm rot="10800000">
            <a:off x="2636824" y="2590388"/>
            <a:ext cx="404068" cy="985103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4" name="Trapezoid 483">
            <a:extLst>
              <a:ext uri="{FF2B5EF4-FFF2-40B4-BE49-F238E27FC236}">
                <a16:creationId xmlns:a16="http://schemas.microsoft.com/office/drawing/2014/main" id="{5AA546EC-C547-4C27-BA9E-95C2B18B1548}"/>
              </a:ext>
            </a:extLst>
          </p:cNvPr>
          <p:cNvSpPr/>
          <p:nvPr/>
        </p:nvSpPr>
        <p:spPr>
          <a:xfrm rot="10800000">
            <a:off x="2631299" y="3051062"/>
            <a:ext cx="404068" cy="618032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994633A4-F9FE-4308-921B-B65C6594F911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81091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500"/>
                            </p:stCondLst>
                            <p:childTnLst>
                              <p:par>
                                <p:cTn id="2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6" grpId="0" animBg="1"/>
      <p:bldP spid="236" grpId="0" animBg="1"/>
      <p:bldP spid="48" grpId="0" animBg="1"/>
      <p:bldP spid="341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7" grpId="0" animBg="1"/>
      <p:bldP spid="258" grpId="0" animBg="1"/>
      <p:bldP spid="259" grpId="0" animBg="1"/>
      <p:bldP spid="260" grpId="0" animBg="1"/>
      <p:bldP spid="262" grpId="0" animBg="1"/>
      <p:bldP spid="264" grpId="0" animBg="1"/>
      <p:bldP spid="273" grpId="0" animBg="1"/>
      <p:bldP spid="274" grpId="0" animBg="1"/>
      <p:bldP spid="275" grpId="0" animBg="1"/>
      <p:bldP spid="276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40" grpId="0" animBg="1"/>
      <p:bldP spid="461" grpId="0" animBg="1"/>
      <p:bldP spid="478" grpId="0" animBg="1"/>
      <p:bldP spid="479" grpId="0" animBg="1"/>
      <p:bldP spid="480" grpId="0" animBg="1"/>
      <p:bldP spid="481" grpId="0" animBg="1"/>
      <p:bldP spid="483" grpId="0" animBg="1"/>
      <p:bldP spid="4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93" y="377719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/>
          <p:cNvCxnSpPr/>
          <p:nvPr/>
        </p:nvCxnSpPr>
        <p:spPr>
          <a:xfrm flipH="1" flipV="1">
            <a:off x="6982691" y="692727"/>
            <a:ext cx="278709" cy="3743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72A4B7C-7C2A-40BB-90A3-52F6455C28A6}"/>
              </a:ext>
            </a:extLst>
          </p:cNvPr>
          <p:cNvGrpSpPr/>
          <p:nvPr/>
        </p:nvGrpSpPr>
        <p:grpSpPr>
          <a:xfrm>
            <a:off x="11332256" y="508315"/>
            <a:ext cx="308035" cy="850942"/>
            <a:chOff x="9734166" y="611126"/>
            <a:chExt cx="308035" cy="850942"/>
          </a:xfrm>
        </p:grpSpPr>
        <p:sp>
          <p:nvSpPr>
            <p:cNvPr id="9" name="Rechteck: obere Ecken abgeschnitten 187">
              <a:extLst>
                <a:ext uri="{FF2B5EF4-FFF2-40B4-BE49-F238E27FC236}">
                  <a16:creationId xmlns:a16="http://schemas.microsoft.com/office/drawing/2014/main" id="{CF9FBCB2-4F53-42A5-8B5F-465BA5AF26E7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: obere Ecken abgeschnitten 198">
              <a:extLst>
                <a:ext uri="{FF2B5EF4-FFF2-40B4-BE49-F238E27FC236}">
                  <a16:creationId xmlns:a16="http://schemas.microsoft.com/office/drawing/2014/main" id="{40ADBD22-6A6F-4AFA-B0A7-BD23C27D356F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obere Ecken abgeschnitten 171">
            <a:extLst>
              <a:ext uri="{FF2B5EF4-FFF2-40B4-BE49-F238E27FC236}">
                <a16:creationId xmlns:a16="http://schemas.microsoft.com/office/drawing/2014/main" id="{26183B09-AA25-4FC4-94BA-0069869644E5}"/>
              </a:ext>
            </a:extLst>
          </p:cNvPr>
          <p:cNvSpPr/>
          <p:nvPr/>
        </p:nvSpPr>
        <p:spPr>
          <a:xfrm rot="10800000">
            <a:off x="11521860" y="2518224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5552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559002" y="4263254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506" y="497426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/>
          <p:cNvSpPr/>
          <p:nvPr/>
        </p:nvSpPr>
        <p:spPr>
          <a:xfrm rot="16200000">
            <a:off x="3714550" y="3810491"/>
            <a:ext cx="1535814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Pfeil nach rechts 70"/>
          <p:cNvSpPr/>
          <p:nvPr/>
        </p:nvSpPr>
        <p:spPr>
          <a:xfrm rot="3113040">
            <a:off x="5804178" y="4978702"/>
            <a:ext cx="288634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Pfeil nach rechts 206"/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Pfeil nach rechts 207"/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Pfeil nach rechts 208"/>
          <p:cNvSpPr/>
          <p:nvPr/>
        </p:nvSpPr>
        <p:spPr>
          <a:xfrm>
            <a:off x="9047007" y="509229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Pfeil nach rechts 209"/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Pfeil nach rechts 210"/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Pfeil nach rechts 211"/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Pfeil nach rechts 212"/>
          <p:cNvSpPr/>
          <p:nvPr/>
        </p:nvSpPr>
        <p:spPr>
          <a:xfrm rot="16200000">
            <a:off x="8432255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Pfeil nach rechts 213"/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Pfeil nach rechts 214"/>
          <p:cNvSpPr/>
          <p:nvPr/>
        </p:nvSpPr>
        <p:spPr>
          <a:xfrm rot="16200000">
            <a:off x="10719117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Pfeil nach rechts 215"/>
          <p:cNvSpPr/>
          <p:nvPr/>
        </p:nvSpPr>
        <p:spPr>
          <a:xfrm rot="16200000">
            <a:off x="6127716" y="3877217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Pfeil nach rechts 216"/>
          <p:cNvSpPr/>
          <p:nvPr/>
        </p:nvSpPr>
        <p:spPr>
          <a:xfrm rot="16200000">
            <a:off x="7277252" y="38798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Pfeil nach rechts 217"/>
          <p:cNvSpPr/>
          <p:nvPr/>
        </p:nvSpPr>
        <p:spPr>
          <a:xfrm rot="16200000">
            <a:off x="8432879" y="388387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Pfeil nach rechts 218"/>
          <p:cNvSpPr/>
          <p:nvPr/>
        </p:nvSpPr>
        <p:spPr>
          <a:xfrm rot="16200000">
            <a:off x="9577609" y="388387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Pfeil nach rechts 219"/>
          <p:cNvSpPr/>
          <p:nvPr/>
        </p:nvSpPr>
        <p:spPr>
          <a:xfrm rot="16200000">
            <a:off x="10716919" y="388488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Pfeil nach rechts 220"/>
          <p:cNvSpPr/>
          <p:nvPr/>
        </p:nvSpPr>
        <p:spPr>
          <a:xfrm rot="16200000">
            <a:off x="6124518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Pfeil nach rechts 221"/>
          <p:cNvSpPr/>
          <p:nvPr/>
        </p:nvSpPr>
        <p:spPr>
          <a:xfrm rot="16200000">
            <a:off x="7282729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3" name="Pfeil nach rechts 222"/>
          <p:cNvSpPr/>
          <p:nvPr/>
        </p:nvSpPr>
        <p:spPr>
          <a:xfrm rot="16200000">
            <a:off x="8430107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4" name="Pfeil nach rechts 223"/>
          <p:cNvSpPr/>
          <p:nvPr/>
        </p:nvSpPr>
        <p:spPr>
          <a:xfrm rot="16200000">
            <a:off x="9577881" y="322322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5" name="Pfeil nach rechts 224"/>
          <p:cNvSpPr/>
          <p:nvPr/>
        </p:nvSpPr>
        <p:spPr>
          <a:xfrm rot="16200000">
            <a:off x="10720766" y="322322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Pfeil nach rechts 225"/>
          <p:cNvSpPr/>
          <p:nvPr/>
        </p:nvSpPr>
        <p:spPr>
          <a:xfrm rot="10800000">
            <a:off x="6688430" y="28073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7" name="Pfeil nach rechts 226"/>
          <p:cNvSpPr/>
          <p:nvPr/>
        </p:nvSpPr>
        <p:spPr>
          <a:xfrm rot="10800000">
            <a:off x="7872025" y="28028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8" name="Pfeil nach rechts 227"/>
          <p:cNvSpPr/>
          <p:nvPr/>
        </p:nvSpPr>
        <p:spPr>
          <a:xfrm rot="10800000">
            <a:off x="9008418" y="28028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9" name="Pfeil nach rechts 228"/>
          <p:cNvSpPr/>
          <p:nvPr/>
        </p:nvSpPr>
        <p:spPr>
          <a:xfrm rot="10800000">
            <a:off x="10121049" y="27984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Pfeil nach rechts 229"/>
          <p:cNvSpPr/>
          <p:nvPr/>
        </p:nvSpPr>
        <p:spPr>
          <a:xfrm rot="10800000">
            <a:off x="5205766" y="2720770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1" name="Pfeil nach rechts 230"/>
          <p:cNvSpPr/>
          <p:nvPr/>
        </p:nvSpPr>
        <p:spPr>
          <a:xfrm rot="6491375">
            <a:off x="4346213" y="2901922"/>
            <a:ext cx="380376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B87F66F9-24E7-4AD3-944B-864AE2F774ED}"/>
              </a:ext>
            </a:extLst>
          </p:cNvPr>
          <p:cNvGrpSpPr/>
          <p:nvPr/>
        </p:nvGrpSpPr>
        <p:grpSpPr>
          <a:xfrm>
            <a:off x="4278627" y="2391778"/>
            <a:ext cx="405765" cy="609410"/>
            <a:chOff x="4263390" y="2440303"/>
            <a:chExt cx="405765" cy="609410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1FD20E43-C6C3-4A72-B86A-60AC438D7A3E}"/>
                </a:ext>
              </a:extLst>
            </p:cNvPr>
            <p:cNvGrpSpPr/>
            <p:nvPr/>
          </p:nvGrpSpPr>
          <p:grpSpPr>
            <a:xfrm>
              <a:off x="4263390" y="2440303"/>
              <a:ext cx="405765" cy="609410"/>
              <a:chOff x="4271461" y="2547937"/>
              <a:chExt cx="405765" cy="609410"/>
            </a:xfrm>
          </p:grpSpPr>
          <p:sp>
            <p:nvSpPr>
              <p:cNvPr id="16" name="Rechteck 15">
                <a:extLst>
                  <a:ext uri="{FF2B5EF4-FFF2-40B4-BE49-F238E27FC236}">
                    <a16:creationId xmlns:a16="http://schemas.microsoft.com/office/drawing/2014/main" id="{B0976127-C93C-45A9-AE95-2AD0E03E8B02}"/>
                  </a:ext>
                </a:extLst>
              </p:cNvPr>
              <p:cNvSpPr/>
              <p:nvPr/>
            </p:nvSpPr>
            <p:spPr>
              <a:xfrm>
                <a:off x="4438505" y="2547937"/>
                <a:ext cx="78582" cy="346809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17" name="Rechteck 16">
                <a:extLst>
                  <a:ext uri="{FF2B5EF4-FFF2-40B4-BE49-F238E27FC236}">
                    <a16:creationId xmlns:a16="http://schemas.microsoft.com/office/drawing/2014/main" id="{438C87A8-371B-41DC-947F-46FCEE336586}"/>
                  </a:ext>
                </a:extLst>
              </p:cNvPr>
              <p:cNvSpPr/>
              <p:nvPr/>
            </p:nvSpPr>
            <p:spPr>
              <a:xfrm>
                <a:off x="4271461" y="2602706"/>
                <a:ext cx="405765" cy="5571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8" name="Gerader Verbinder 17">
                <a:extLst>
                  <a:ext uri="{FF2B5EF4-FFF2-40B4-BE49-F238E27FC236}">
                    <a16:creationId xmlns:a16="http://schemas.microsoft.com/office/drawing/2014/main" id="{61E8D370-CE88-4BCF-8B5E-CF4BF7C974B2}"/>
                  </a:ext>
                </a:extLst>
              </p:cNvPr>
              <p:cNvCxnSpPr/>
              <p:nvPr/>
            </p:nvCxnSpPr>
            <p:spPr>
              <a:xfrm>
                <a:off x="4332349" y="2904459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B4097486-8DFC-4E39-91E9-762358BE94F9}"/>
                  </a:ext>
                </a:extLst>
              </p:cNvPr>
              <p:cNvCxnSpPr/>
              <p:nvPr/>
            </p:nvCxnSpPr>
            <p:spPr>
              <a:xfrm>
                <a:off x="4332349" y="3157347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8630CA72-BEC6-4AFA-89D7-1FFE2FEB9003}"/>
                  </a:ext>
                </a:extLst>
              </p:cNvPr>
              <p:cNvCxnSpPr/>
              <p:nvPr/>
            </p:nvCxnSpPr>
            <p:spPr>
              <a:xfrm>
                <a:off x="4379974" y="29258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886A5F84-592F-4606-91E3-E3FBAB82D732}"/>
                  </a:ext>
                </a:extLst>
              </p:cNvPr>
              <p:cNvCxnSpPr/>
              <p:nvPr/>
            </p:nvCxnSpPr>
            <p:spPr>
              <a:xfrm>
                <a:off x="4379974" y="2965388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Gerader Verbinder 21">
                <a:extLst>
                  <a:ext uri="{FF2B5EF4-FFF2-40B4-BE49-F238E27FC236}">
                    <a16:creationId xmlns:a16="http://schemas.microsoft.com/office/drawing/2014/main" id="{C7FC88C7-1147-496F-827B-3377369BC8AB}"/>
                  </a:ext>
                </a:extLst>
              </p:cNvPr>
              <p:cNvCxnSpPr/>
              <p:nvPr/>
            </p:nvCxnSpPr>
            <p:spPr>
              <a:xfrm>
                <a:off x="4379974" y="300380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Gerader Verbinder 22">
                <a:extLst>
                  <a:ext uri="{FF2B5EF4-FFF2-40B4-BE49-F238E27FC236}">
                    <a16:creationId xmlns:a16="http://schemas.microsoft.com/office/drawing/2014/main" id="{6DB8FA79-8432-4B63-8678-0FC7CB302BF1}"/>
                  </a:ext>
                </a:extLst>
              </p:cNvPr>
              <p:cNvCxnSpPr/>
              <p:nvPr/>
            </p:nvCxnSpPr>
            <p:spPr>
              <a:xfrm>
                <a:off x="4376402" y="303944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r Verbinder 23">
                <a:extLst>
                  <a:ext uri="{FF2B5EF4-FFF2-40B4-BE49-F238E27FC236}">
                    <a16:creationId xmlns:a16="http://schemas.microsoft.com/office/drawing/2014/main" id="{5738D425-8375-4998-AEFA-C8EEB7CA36DE}"/>
                  </a:ext>
                </a:extLst>
              </p:cNvPr>
              <p:cNvCxnSpPr/>
              <p:nvPr/>
            </p:nvCxnSpPr>
            <p:spPr>
              <a:xfrm>
                <a:off x="4376402" y="307889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r Verbinder 24">
                <a:extLst>
                  <a:ext uri="{FF2B5EF4-FFF2-40B4-BE49-F238E27FC236}">
                    <a16:creationId xmlns:a16="http://schemas.microsoft.com/office/drawing/2014/main" id="{859EC111-5C96-4C9D-BE4E-F37541CC716F}"/>
                  </a:ext>
                </a:extLst>
              </p:cNvPr>
              <p:cNvCxnSpPr/>
              <p:nvPr/>
            </p:nvCxnSpPr>
            <p:spPr>
              <a:xfrm>
                <a:off x="4375116" y="31179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569F869B-5D54-4B6D-905E-85192A1F71FF}"/>
                </a:ext>
              </a:extLst>
            </p:cNvPr>
            <p:cNvSpPr/>
            <p:nvPr/>
          </p:nvSpPr>
          <p:spPr>
            <a:xfrm>
              <a:off x="4577715" y="2472588"/>
              <a:ext cx="45719" cy="106782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A8E90CF8-67A3-435F-98A8-A932AE4DCD07}"/>
                </a:ext>
              </a:extLst>
            </p:cNvPr>
            <p:cNvSpPr/>
            <p:nvPr/>
          </p:nvSpPr>
          <p:spPr>
            <a:xfrm>
              <a:off x="4301193" y="2472997"/>
              <a:ext cx="45719" cy="106373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32" name="Pfeil nach rechts 231"/>
          <p:cNvSpPr/>
          <p:nvPr/>
        </p:nvSpPr>
        <p:spPr>
          <a:xfrm rot="5400000">
            <a:off x="4233487" y="37435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Pfeil nach rechts 232"/>
          <p:cNvSpPr/>
          <p:nvPr/>
        </p:nvSpPr>
        <p:spPr>
          <a:xfrm>
            <a:off x="4796472" y="439869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5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7849220" y="464146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wird betriebswarm</a:t>
            </a:r>
          </a:p>
        </p:txBody>
      </p:sp>
      <p:sp>
        <p:nvSpPr>
          <p:cNvPr id="236" name="Abgerundetes Rechteck 9">
            <a:hlinkClick r:id="rId7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Innenraumheizung einschalten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C0C77EE0-FF6B-4E62-ACC4-69FF0F9C280B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0626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5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5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0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500"/>
                            </p:stCondLst>
                            <p:childTnLst>
                              <p:par>
                                <p:cTn id="1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0"/>
                            </p:stCondLst>
                            <p:childTnLst>
                              <p:par>
                                <p:cTn id="1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500"/>
                            </p:stCondLst>
                            <p:childTnLst>
                              <p:par>
                                <p:cTn id="2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000"/>
                            </p:stCondLst>
                            <p:childTnLst>
                              <p:par>
                                <p:cTn id="206" presetID="10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6" grpId="0" animBg="1"/>
      <p:bldP spid="71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93" y="377719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/>
          <p:cNvCxnSpPr/>
          <p:nvPr/>
        </p:nvCxnSpPr>
        <p:spPr>
          <a:xfrm flipH="1" flipV="1">
            <a:off x="6982691" y="692727"/>
            <a:ext cx="278709" cy="3743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obere Ecken abgeschnitten 171">
            <a:extLst>
              <a:ext uri="{FF2B5EF4-FFF2-40B4-BE49-F238E27FC236}">
                <a16:creationId xmlns:a16="http://schemas.microsoft.com/office/drawing/2014/main" id="{26183B09-AA25-4FC4-94BA-0069869644E5}"/>
              </a:ext>
            </a:extLst>
          </p:cNvPr>
          <p:cNvSpPr/>
          <p:nvPr/>
        </p:nvSpPr>
        <p:spPr>
          <a:xfrm rot="10800000">
            <a:off x="11521860" y="2352489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5552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559002" y="4263254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506" y="497426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/>
          <p:cNvSpPr/>
          <p:nvPr/>
        </p:nvSpPr>
        <p:spPr>
          <a:xfrm rot="16200000">
            <a:off x="3714550" y="3810491"/>
            <a:ext cx="1535814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Pfeil nach rechts 70"/>
          <p:cNvSpPr/>
          <p:nvPr/>
        </p:nvSpPr>
        <p:spPr>
          <a:xfrm rot="3113040">
            <a:off x="5804178" y="4978702"/>
            <a:ext cx="288634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Pfeil nach rechts 206"/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Pfeil nach rechts 207"/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Pfeil nach rechts 208"/>
          <p:cNvSpPr/>
          <p:nvPr/>
        </p:nvSpPr>
        <p:spPr>
          <a:xfrm>
            <a:off x="9047007" y="509229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Pfeil nach rechts 209"/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Pfeil nach rechts 210"/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Pfeil nach rechts 211"/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Pfeil nach rechts 212"/>
          <p:cNvSpPr/>
          <p:nvPr/>
        </p:nvSpPr>
        <p:spPr>
          <a:xfrm rot="16200000">
            <a:off x="8432255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Pfeil nach rechts 213"/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Pfeil nach rechts 214"/>
          <p:cNvSpPr/>
          <p:nvPr/>
        </p:nvSpPr>
        <p:spPr>
          <a:xfrm rot="16200000">
            <a:off x="10719117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Pfeil nach rechts 215"/>
          <p:cNvSpPr/>
          <p:nvPr/>
        </p:nvSpPr>
        <p:spPr>
          <a:xfrm rot="16200000">
            <a:off x="6127716" y="3877217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Pfeil nach rechts 216"/>
          <p:cNvSpPr/>
          <p:nvPr/>
        </p:nvSpPr>
        <p:spPr>
          <a:xfrm rot="16200000">
            <a:off x="7277252" y="38798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Pfeil nach rechts 217"/>
          <p:cNvSpPr/>
          <p:nvPr/>
        </p:nvSpPr>
        <p:spPr>
          <a:xfrm rot="16200000">
            <a:off x="8432879" y="388387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Pfeil nach rechts 218"/>
          <p:cNvSpPr/>
          <p:nvPr/>
        </p:nvSpPr>
        <p:spPr>
          <a:xfrm rot="16200000">
            <a:off x="9577609" y="388387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Pfeil nach rechts 219"/>
          <p:cNvSpPr/>
          <p:nvPr/>
        </p:nvSpPr>
        <p:spPr>
          <a:xfrm rot="16200000">
            <a:off x="10716919" y="388488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Pfeil nach rechts 220"/>
          <p:cNvSpPr/>
          <p:nvPr/>
        </p:nvSpPr>
        <p:spPr>
          <a:xfrm rot="16200000">
            <a:off x="6124518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Pfeil nach rechts 221"/>
          <p:cNvSpPr/>
          <p:nvPr/>
        </p:nvSpPr>
        <p:spPr>
          <a:xfrm rot="16200000">
            <a:off x="7282729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3" name="Pfeil nach rechts 222"/>
          <p:cNvSpPr/>
          <p:nvPr/>
        </p:nvSpPr>
        <p:spPr>
          <a:xfrm rot="16200000">
            <a:off x="8430107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4" name="Pfeil nach rechts 223"/>
          <p:cNvSpPr/>
          <p:nvPr/>
        </p:nvSpPr>
        <p:spPr>
          <a:xfrm rot="16200000">
            <a:off x="9577881" y="322322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5" name="Pfeil nach rechts 224"/>
          <p:cNvSpPr/>
          <p:nvPr/>
        </p:nvSpPr>
        <p:spPr>
          <a:xfrm rot="16200000">
            <a:off x="10720766" y="322322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Pfeil nach rechts 225"/>
          <p:cNvSpPr/>
          <p:nvPr/>
        </p:nvSpPr>
        <p:spPr>
          <a:xfrm rot="10800000">
            <a:off x="6688430" y="28073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7" name="Pfeil nach rechts 226"/>
          <p:cNvSpPr/>
          <p:nvPr/>
        </p:nvSpPr>
        <p:spPr>
          <a:xfrm rot="10800000">
            <a:off x="7872025" y="28028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8" name="Pfeil nach rechts 227"/>
          <p:cNvSpPr/>
          <p:nvPr/>
        </p:nvSpPr>
        <p:spPr>
          <a:xfrm>
            <a:off x="9008418" y="28028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9" name="Pfeil nach rechts 228"/>
          <p:cNvSpPr/>
          <p:nvPr/>
        </p:nvSpPr>
        <p:spPr>
          <a:xfrm>
            <a:off x="10121049" y="27984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Pfeil nach rechts 229"/>
          <p:cNvSpPr/>
          <p:nvPr/>
        </p:nvSpPr>
        <p:spPr>
          <a:xfrm rot="10800000">
            <a:off x="5205766" y="2720770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1" name="Pfeil nach rechts 230"/>
          <p:cNvSpPr/>
          <p:nvPr/>
        </p:nvSpPr>
        <p:spPr>
          <a:xfrm rot="6491375">
            <a:off x="4346213" y="2901922"/>
            <a:ext cx="380376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B87F66F9-24E7-4AD3-944B-864AE2F774ED}"/>
              </a:ext>
            </a:extLst>
          </p:cNvPr>
          <p:cNvGrpSpPr/>
          <p:nvPr/>
        </p:nvGrpSpPr>
        <p:grpSpPr>
          <a:xfrm>
            <a:off x="4278627" y="2391778"/>
            <a:ext cx="405765" cy="609410"/>
            <a:chOff x="4263390" y="2440303"/>
            <a:chExt cx="405765" cy="609410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1FD20E43-C6C3-4A72-B86A-60AC438D7A3E}"/>
                </a:ext>
              </a:extLst>
            </p:cNvPr>
            <p:cNvGrpSpPr/>
            <p:nvPr/>
          </p:nvGrpSpPr>
          <p:grpSpPr>
            <a:xfrm>
              <a:off x="4263390" y="2440303"/>
              <a:ext cx="405765" cy="609410"/>
              <a:chOff x="4271461" y="2547937"/>
              <a:chExt cx="405765" cy="609410"/>
            </a:xfrm>
          </p:grpSpPr>
          <p:sp>
            <p:nvSpPr>
              <p:cNvPr id="16" name="Rechteck 15">
                <a:extLst>
                  <a:ext uri="{FF2B5EF4-FFF2-40B4-BE49-F238E27FC236}">
                    <a16:creationId xmlns:a16="http://schemas.microsoft.com/office/drawing/2014/main" id="{B0976127-C93C-45A9-AE95-2AD0E03E8B02}"/>
                  </a:ext>
                </a:extLst>
              </p:cNvPr>
              <p:cNvSpPr/>
              <p:nvPr/>
            </p:nvSpPr>
            <p:spPr>
              <a:xfrm>
                <a:off x="4438505" y="2547937"/>
                <a:ext cx="78582" cy="346809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17" name="Rechteck 16">
                <a:extLst>
                  <a:ext uri="{FF2B5EF4-FFF2-40B4-BE49-F238E27FC236}">
                    <a16:creationId xmlns:a16="http://schemas.microsoft.com/office/drawing/2014/main" id="{438C87A8-371B-41DC-947F-46FCEE336586}"/>
                  </a:ext>
                </a:extLst>
              </p:cNvPr>
              <p:cNvSpPr/>
              <p:nvPr/>
            </p:nvSpPr>
            <p:spPr>
              <a:xfrm>
                <a:off x="4271461" y="2602706"/>
                <a:ext cx="405765" cy="5571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8" name="Gerader Verbinder 17">
                <a:extLst>
                  <a:ext uri="{FF2B5EF4-FFF2-40B4-BE49-F238E27FC236}">
                    <a16:creationId xmlns:a16="http://schemas.microsoft.com/office/drawing/2014/main" id="{61E8D370-CE88-4BCF-8B5E-CF4BF7C974B2}"/>
                  </a:ext>
                </a:extLst>
              </p:cNvPr>
              <p:cNvCxnSpPr/>
              <p:nvPr/>
            </p:nvCxnSpPr>
            <p:spPr>
              <a:xfrm>
                <a:off x="4332349" y="2904459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B4097486-8DFC-4E39-91E9-762358BE94F9}"/>
                  </a:ext>
                </a:extLst>
              </p:cNvPr>
              <p:cNvCxnSpPr/>
              <p:nvPr/>
            </p:nvCxnSpPr>
            <p:spPr>
              <a:xfrm>
                <a:off x="4332349" y="3157347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8630CA72-BEC6-4AFA-89D7-1FFE2FEB9003}"/>
                  </a:ext>
                </a:extLst>
              </p:cNvPr>
              <p:cNvCxnSpPr/>
              <p:nvPr/>
            </p:nvCxnSpPr>
            <p:spPr>
              <a:xfrm>
                <a:off x="4379974" y="29258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886A5F84-592F-4606-91E3-E3FBAB82D732}"/>
                  </a:ext>
                </a:extLst>
              </p:cNvPr>
              <p:cNvCxnSpPr/>
              <p:nvPr/>
            </p:nvCxnSpPr>
            <p:spPr>
              <a:xfrm>
                <a:off x="4379974" y="2965388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Gerader Verbinder 21">
                <a:extLst>
                  <a:ext uri="{FF2B5EF4-FFF2-40B4-BE49-F238E27FC236}">
                    <a16:creationId xmlns:a16="http://schemas.microsoft.com/office/drawing/2014/main" id="{C7FC88C7-1147-496F-827B-3377369BC8AB}"/>
                  </a:ext>
                </a:extLst>
              </p:cNvPr>
              <p:cNvCxnSpPr/>
              <p:nvPr/>
            </p:nvCxnSpPr>
            <p:spPr>
              <a:xfrm>
                <a:off x="4379974" y="300380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Gerader Verbinder 22">
                <a:extLst>
                  <a:ext uri="{FF2B5EF4-FFF2-40B4-BE49-F238E27FC236}">
                    <a16:creationId xmlns:a16="http://schemas.microsoft.com/office/drawing/2014/main" id="{6DB8FA79-8432-4B63-8678-0FC7CB302BF1}"/>
                  </a:ext>
                </a:extLst>
              </p:cNvPr>
              <p:cNvCxnSpPr/>
              <p:nvPr/>
            </p:nvCxnSpPr>
            <p:spPr>
              <a:xfrm>
                <a:off x="4376402" y="303944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r Verbinder 23">
                <a:extLst>
                  <a:ext uri="{FF2B5EF4-FFF2-40B4-BE49-F238E27FC236}">
                    <a16:creationId xmlns:a16="http://schemas.microsoft.com/office/drawing/2014/main" id="{5738D425-8375-4998-AEFA-C8EEB7CA36DE}"/>
                  </a:ext>
                </a:extLst>
              </p:cNvPr>
              <p:cNvCxnSpPr/>
              <p:nvPr/>
            </p:nvCxnSpPr>
            <p:spPr>
              <a:xfrm>
                <a:off x="4376402" y="307889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r Verbinder 24">
                <a:extLst>
                  <a:ext uri="{FF2B5EF4-FFF2-40B4-BE49-F238E27FC236}">
                    <a16:creationId xmlns:a16="http://schemas.microsoft.com/office/drawing/2014/main" id="{859EC111-5C96-4C9D-BE4E-F37541CC716F}"/>
                  </a:ext>
                </a:extLst>
              </p:cNvPr>
              <p:cNvCxnSpPr/>
              <p:nvPr/>
            </p:nvCxnSpPr>
            <p:spPr>
              <a:xfrm>
                <a:off x="4375116" y="31179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569F869B-5D54-4B6D-905E-85192A1F71FF}"/>
                </a:ext>
              </a:extLst>
            </p:cNvPr>
            <p:cNvSpPr/>
            <p:nvPr/>
          </p:nvSpPr>
          <p:spPr>
            <a:xfrm>
              <a:off x="4577715" y="2472588"/>
              <a:ext cx="45719" cy="106782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A8E90CF8-67A3-435F-98A8-A932AE4DCD07}"/>
                </a:ext>
              </a:extLst>
            </p:cNvPr>
            <p:cNvSpPr/>
            <p:nvPr/>
          </p:nvSpPr>
          <p:spPr>
            <a:xfrm>
              <a:off x="4301193" y="2472997"/>
              <a:ext cx="45719" cy="106373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32" name="Pfeil nach rechts 231"/>
          <p:cNvSpPr/>
          <p:nvPr/>
        </p:nvSpPr>
        <p:spPr>
          <a:xfrm rot="5400000">
            <a:off x="4233487" y="37435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Pfeil nach rechts 232"/>
          <p:cNvSpPr/>
          <p:nvPr/>
        </p:nvSpPr>
        <p:spPr>
          <a:xfrm>
            <a:off x="4796472" y="439869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5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7849220" y="464146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wird betriebswarm</a:t>
            </a:r>
          </a:p>
        </p:txBody>
      </p:sp>
      <p:sp>
        <p:nvSpPr>
          <p:cNvPr id="236" name="Abgerundetes Rechteck 9">
            <a:hlinkClick r:id="rId7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Innenraumheizung ausschalten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43" name="Gruppieren 242">
            <a:extLst>
              <a:ext uri="{FF2B5EF4-FFF2-40B4-BE49-F238E27FC236}">
                <a16:creationId xmlns:a16="http://schemas.microsoft.com/office/drawing/2014/main" id="{F536D222-9CBA-4D64-B1F7-1F270C1A6C8A}"/>
              </a:ext>
            </a:extLst>
          </p:cNvPr>
          <p:cNvGrpSpPr/>
          <p:nvPr/>
        </p:nvGrpSpPr>
        <p:grpSpPr>
          <a:xfrm rot="16423336">
            <a:off x="11424248" y="602841"/>
            <a:ext cx="308035" cy="850942"/>
            <a:chOff x="9734166" y="611126"/>
            <a:chExt cx="308035" cy="850942"/>
          </a:xfrm>
        </p:grpSpPr>
        <p:sp>
          <p:nvSpPr>
            <p:cNvPr id="244" name="Rechteck: obere Ecken abgeschnitten 187">
              <a:extLst>
                <a:ext uri="{FF2B5EF4-FFF2-40B4-BE49-F238E27FC236}">
                  <a16:creationId xmlns:a16="http://schemas.microsoft.com/office/drawing/2014/main" id="{077A96B5-2717-4BFC-BB35-EA7BA37D9928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5" name="Rechteck: obere Ecken abgeschnitten 198">
              <a:extLst>
                <a:ext uri="{FF2B5EF4-FFF2-40B4-BE49-F238E27FC236}">
                  <a16:creationId xmlns:a16="http://schemas.microsoft.com/office/drawing/2014/main" id="{38A921C6-865B-41E3-8706-1A9680F82620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B37CA71F-946F-46E6-AEB8-8F189F42D18F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E12FBC9A-F53E-4C7C-887C-CBB2E16F199F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AD8EAE15-428A-4F00-B275-E05A1B3BFE14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AD51E2DA-C2FB-44B1-8F32-2A5851412824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0DD34FF1-86A6-4600-8123-3018A8B15290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64BDACFE-BA72-425C-94AC-5FCA17A58DF8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Rechteck 75">
            <a:extLst>
              <a:ext uri="{FF2B5EF4-FFF2-40B4-BE49-F238E27FC236}">
                <a16:creationId xmlns:a16="http://schemas.microsoft.com/office/drawing/2014/main" id="{FB4C2626-5B7E-45E8-88D2-D82635D55956}"/>
              </a:ext>
            </a:extLst>
          </p:cNvPr>
          <p:cNvSpPr/>
          <p:nvPr/>
        </p:nvSpPr>
        <p:spPr>
          <a:xfrm>
            <a:off x="11022378" y="2698105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Rechteck 76">
            <a:extLst>
              <a:ext uri="{FF2B5EF4-FFF2-40B4-BE49-F238E27FC236}">
                <a16:creationId xmlns:a16="http://schemas.microsoft.com/office/drawing/2014/main" id="{C3B778AA-A551-416B-9FC4-57634A26B7BF}"/>
              </a:ext>
            </a:extLst>
          </p:cNvPr>
          <p:cNvSpPr/>
          <p:nvPr/>
        </p:nvSpPr>
        <p:spPr>
          <a:xfrm>
            <a:off x="12015201" y="2596601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1798F04F-61B2-490F-946D-BCEED8280B05}"/>
              </a:ext>
            </a:extLst>
          </p:cNvPr>
          <p:cNvSpPr/>
          <p:nvPr/>
        </p:nvSpPr>
        <p:spPr>
          <a:xfrm>
            <a:off x="12015201" y="2718775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Rechteck 78">
            <a:extLst>
              <a:ext uri="{FF2B5EF4-FFF2-40B4-BE49-F238E27FC236}">
                <a16:creationId xmlns:a16="http://schemas.microsoft.com/office/drawing/2014/main" id="{57375CE2-6199-40DB-83D5-11FBA0D38604}"/>
              </a:ext>
            </a:extLst>
          </p:cNvPr>
          <p:cNvSpPr/>
          <p:nvPr/>
        </p:nvSpPr>
        <p:spPr>
          <a:xfrm>
            <a:off x="12014226" y="2924918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Rechteck 79">
            <a:extLst>
              <a:ext uri="{FF2B5EF4-FFF2-40B4-BE49-F238E27FC236}">
                <a16:creationId xmlns:a16="http://schemas.microsoft.com/office/drawing/2014/main" id="{B5A46410-4835-42E6-800D-7927C3EBA2B1}"/>
              </a:ext>
            </a:extLst>
          </p:cNvPr>
          <p:cNvSpPr/>
          <p:nvPr/>
        </p:nvSpPr>
        <p:spPr>
          <a:xfrm>
            <a:off x="12011854" y="282587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Rechteck 80">
            <a:extLst>
              <a:ext uri="{FF2B5EF4-FFF2-40B4-BE49-F238E27FC236}">
                <a16:creationId xmlns:a16="http://schemas.microsoft.com/office/drawing/2014/main" id="{817534BE-E091-4138-A5DF-C06BC7142172}"/>
              </a:ext>
            </a:extLst>
          </p:cNvPr>
          <p:cNvSpPr/>
          <p:nvPr/>
        </p:nvSpPr>
        <p:spPr>
          <a:xfrm>
            <a:off x="12013283" y="3019522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1CF78936-BFC8-44C4-B1BB-30A5086335F2}"/>
              </a:ext>
            </a:extLst>
          </p:cNvPr>
          <p:cNvSpPr/>
          <p:nvPr/>
        </p:nvSpPr>
        <p:spPr>
          <a:xfrm>
            <a:off x="12016986" y="314056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Rechteck 82">
            <a:extLst>
              <a:ext uri="{FF2B5EF4-FFF2-40B4-BE49-F238E27FC236}">
                <a16:creationId xmlns:a16="http://schemas.microsoft.com/office/drawing/2014/main" id="{FBBF34E1-EF88-4D22-A4A0-1BE272B8774A}"/>
              </a:ext>
            </a:extLst>
          </p:cNvPr>
          <p:cNvSpPr/>
          <p:nvPr/>
        </p:nvSpPr>
        <p:spPr>
          <a:xfrm>
            <a:off x="12014110" y="3245622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Rechteck 83">
            <a:extLst>
              <a:ext uri="{FF2B5EF4-FFF2-40B4-BE49-F238E27FC236}">
                <a16:creationId xmlns:a16="http://schemas.microsoft.com/office/drawing/2014/main" id="{33712CDE-C343-4F65-B5FF-171F7DCF2B25}"/>
              </a:ext>
            </a:extLst>
          </p:cNvPr>
          <p:cNvSpPr/>
          <p:nvPr/>
        </p:nvSpPr>
        <p:spPr>
          <a:xfrm>
            <a:off x="12011516" y="3349466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Rechteck 84">
            <a:extLst>
              <a:ext uri="{FF2B5EF4-FFF2-40B4-BE49-F238E27FC236}">
                <a16:creationId xmlns:a16="http://schemas.microsoft.com/office/drawing/2014/main" id="{C0EFFD9D-425C-44F7-8E7D-4571C7B1187D}"/>
              </a:ext>
            </a:extLst>
          </p:cNvPr>
          <p:cNvSpPr/>
          <p:nvPr/>
        </p:nvSpPr>
        <p:spPr>
          <a:xfrm>
            <a:off x="12013840" y="344666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Rechteck 85">
            <a:extLst>
              <a:ext uri="{FF2B5EF4-FFF2-40B4-BE49-F238E27FC236}">
                <a16:creationId xmlns:a16="http://schemas.microsoft.com/office/drawing/2014/main" id="{8885BB32-F591-4F69-9D3F-D1AE0E24409D}"/>
              </a:ext>
            </a:extLst>
          </p:cNvPr>
          <p:cNvSpPr/>
          <p:nvPr/>
        </p:nvSpPr>
        <p:spPr>
          <a:xfrm>
            <a:off x="12013482" y="3546156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F27AA2D2-A0AF-4DA6-A2F9-B09BC5958CE3}"/>
              </a:ext>
            </a:extLst>
          </p:cNvPr>
          <p:cNvSpPr/>
          <p:nvPr/>
        </p:nvSpPr>
        <p:spPr>
          <a:xfrm>
            <a:off x="12014504" y="3659996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Pfeil nach rechts 228">
            <a:extLst>
              <a:ext uri="{FF2B5EF4-FFF2-40B4-BE49-F238E27FC236}">
                <a16:creationId xmlns:a16="http://schemas.microsoft.com/office/drawing/2014/main" id="{502FFF22-1837-4CD6-B731-66B494563CBB}"/>
              </a:ext>
            </a:extLst>
          </p:cNvPr>
          <p:cNvSpPr/>
          <p:nvPr/>
        </p:nvSpPr>
        <p:spPr>
          <a:xfrm>
            <a:off x="11265237" y="271813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77" name="Gruppieren 276">
            <a:extLst>
              <a:ext uri="{FF2B5EF4-FFF2-40B4-BE49-F238E27FC236}">
                <a16:creationId xmlns:a16="http://schemas.microsoft.com/office/drawing/2014/main" id="{299D6DB4-14D4-48CC-8B1B-2F314D89C2CB}"/>
              </a:ext>
            </a:extLst>
          </p:cNvPr>
          <p:cNvGrpSpPr/>
          <p:nvPr/>
        </p:nvGrpSpPr>
        <p:grpSpPr>
          <a:xfrm rot="10800000">
            <a:off x="12592451" y="3799112"/>
            <a:ext cx="140975" cy="2140238"/>
            <a:chOff x="13492156" y="4034629"/>
            <a:chExt cx="140975" cy="2140238"/>
          </a:xfrm>
        </p:grpSpPr>
        <p:sp>
          <p:nvSpPr>
            <p:cNvPr id="89" name="Rechteck 88">
              <a:extLst>
                <a:ext uri="{FF2B5EF4-FFF2-40B4-BE49-F238E27FC236}">
                  <a16:creationId xmlns:a16="http://schemas.microsoft.com/office/drawing/2014/main" id="{2BBE3208-9747-457E-B3FE-59EBD46D1DB1}"/>
                </a:ext>
              </a:extLst>
            </p:cNvPr>
            <p:cNvSpPr/>
            <p:nvPr/>
          </p:nvSpPr>
          <p:spPr>
            <a:xfrm rot="5400000">
              <a:off x="13359761" y="590149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0" name="Rechteck 89">
              <a:extLst>
                <a:ext uri="{FF2B5EF4-FFF2-40B4-BE49-F238E27FC236}">
                  <a16:creationId xmlns:a16="http://schemas.microsoft.com/office/drawing/2014/main" id="{2803024C-B62B-4663-9DF8-F0D973EFC390}"/>
                </a:ext>
              </a:extLst>
            </p:cNvPr>
            <p:cNvSpPr/>
            <p:nvPr/>
          </p:nvSpPr>
          <p:spPr>
            <a:xfrm rot="5400000">
              <a:off x="13359761" y="549573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4" name="Rechteck 133">
              <a:extLst>
                <a:ext uri="{FF2B5EF4-FFF2-40B4-BE49-F238E27FC236}">
                  <a16:creationId xmlns:a16="http://schemas.microsoft.com/office/drawing/2014/main" id="{A4735971-EEF6-4A7F-876F-3E6868731DDC}"/>
                </a:ext>
              </a:extLst>
            </p:cNvPr>
            <p:cNvSpPr/>
            <p:nvPr/>
          </p:nvSpPr>
          <p:spPr>
            <a:xfrm rot="5400000">
              <a:off x="13359761" y="508996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2" name="Rechteck 271">
              <a:extLst>
                <a:ext uri="{FF2B5EF4-FFF2-40B4-BE49-F238E27FC236}">
                  <a16:creationId xmlns:a16="http://schemas.microsoft.com/office/drawing/2014/main" id="{0F6024F8-91CE-48EE-BF97-4BCDA07A4934}"/>
                </a:ext>
              </a:extLst>
            </p:cNvPr>
            <p:cNvSpPr/>
            <p:nvPr/>
          </p:nvSpPr>
          <p:spPr>
            <a:xfrm rot="5400000">
              <a:off x="13359761" y="4688490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4" name="Rechteck 273">
              <a:extLst>
                <a:ext uri="{FF2B5EF4-FFF2-40B4-BE49-F238E27FC236}">
                  <a16:creationId xmlns:a16="http://schemas.microsoft.com/office/drawing/2014/main" id="{BE2A9BDA-AEFC-41A9-92EF-0891BF5C60A4}"/>
                </a:ext>
              </a:extLst>
            </p:cNvPr>
            <p:cNvSpPr/>
            <p:nvPr/>
          </p:nvSpPr>
          <p:spPr>
            <a:xfrm rot="5400000">
              <a:off x="13359761" y="42827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6" name="Rechteck 275">
              <a:extLst>
                <a:ext uri="{FF2B5EF4-FFF2-40B4-BE49-F238E27FC236}">
                  <a16:creationId xmlns:a16="http://schemas.microsoft.com/office/drawing/2014/main" id="{7FF2E705-0164-4946-9C76-D16B6CC44141}"/>
                </a:ext>
              </a:extLst>
            </p:cNvPr>
            <p:cNvSpPr/>
            <p:nvPr/>
          </p:nvSpPr>
          <p:spPr>
            <a:xfrm>
              <a:off x="13492156" y="4034629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9" name="Pfeil nach rechts 228">
            <a:extLst>
              <a:ext uri="{FF2B5EF4-FFF2-40B4-BE49-F238E27FC236}">
                <a16:creationId xmlns:a16="http://schemas.microsoft.com/office/drawing/2014/main" id="{4E5B17C7-EB96-49E2-89CC-DD631A2A9C2E}"/>
              </a:ext>
            </a:extLst>
          </p:cNvPr>
          <p:cNvSpPr/>
          <p:nvPr/>
        </p:nvSpPr>
        <p:spPr>
          <a:xfrm rot="5400000">
            <a:off x="12260816" y="2838079"/>
            <a:ext cx="315927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1" name="Halbbogen 280">
            <a:extLst>
              <a:ext uri="{FF2B5EF4-FFF2-40B4-BE49-F238E27FC236}">
                <a16:creationId xmlns:a16="http://schemas.microsoft.com/office/drawing/2014/main" id="{8B9ACF3E-646E-4F4F-A549-2FDA59A8AE04}"/>
              </a:ext>
            </a:extLst>
          </p:cNvPr>
          <p:cNvSpPr/>
          <p:nvPr/>
        </p:nvSpPr>
        <p:spPr>
          <a:xfrm rot="10800000" flipH="1">
            <a:off x="11860051" y="5488694"/>
            <a:ext cx="882018" cy="892808"/>
          </a:xfrm>
          <a:prstGeom prst="blockArc">
            <a:avLst>
              <a:gd name="adj1" fmla="val 16201138"/>
              <a:gd name="adj2" fmla="val 136375"/>
              <a:gd name="adj3" fmla="val 15977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3" name="Pfeil nach rechts 228">
            <a:extLst>
              <a:ext uri="{FF2B5EF4-FFF2-40B4-BE49-F238E27FC236}">
                <a16:creationId xmlns:a16="http://schemas.microsoft.com/office/drawing/2014/main" id="{AF8FF63E-C6BC-416F-ABD2-3D0188910AF1}"/>
              </a:ext>
            </a:extLst>
          </p:cNvPr>
          <p:cNvSpPr/>
          <p:nvPr/>
        </p:nvSpPr>
        <p:spPr>
          <a:xfrm rot="5400000">
            <a:off x="12419850" y="480618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22" name="Gruppieren 321">
            <a:extLst>
              <a:ext uri="{FF2B5EF4-FFF2-40B4-BE49-F238E27FC236}">
                <a16:creationId xmlns:a16="http://schemas.microsoft.com/office/drawing/2014/main" id="{D175F99A-66E7-407C-A00F-8431E4436426}"/>
              </a:ext>
            </a:extLst>
          </p:cNvPr>
          <p:cNvGrpSpPr/>
          <p:nvPr/>
        </p:nvGrpSpPr>
        <p:grpSpPr>
          <a:xfrm rot="10800000">
            <a:off x="4820781" y="6244248"/>
            <a:ext cx="7509190" cy="141386"/>
            <a:chOff x="4938875" y="6395525"/>
            <a:chExt cx="7509190" cy="141386"/>
          </a:xfrm>
        </p:grpSpPr>
        <p:sp>
          <p:nvSpPr>
            <p:cNvPr id="285" name="Rechteck 284">
              <a:extLst>
                <a:ext uri="{FF2B5EF4-FFF2-40B4-BE49-F238E27FC236}">
                  <a16:creationId xmlns:a16="http://schemas.microsoft.com/office/drawing/2014/main" id="{B032C22C-A148-408B-A222-302F14DF5FEB}"/>
                </a:ext>
              </a:extLst>
            </p:cNvPr>
            <p:cNvSpPr/>
            <p:nvPr/>
          </p:nvSpPr>
          <p:spPr>
            <a:xfrm>
              <a:off x="4938875" y="639593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7" name="Rechteck 286">
              <a:extLst>
                <a:ext uri="{FF2B5EF4-FFF2-40B4-BE49-F238E27FC236}">
                  <a16:creationId xmlns:a16="http://schemas.microsoft.com/office/drawing/2014/main" id="{341C8143-70D9-4836-8ED2-2BE95AFD649E}"/>
                </a:ext>
              </a:extLst>
            </p:cNvPr>
            <p:cNvSpPr/>
            <p:nvPr/>
          </p:nvSpPr>
          <p:spPr>
            <a:xfrm>
              <a:off x="534464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9" name="Rechteck 288">
              <a:extLst>
                <a:ext uri="{FF2B5EF4-FFF2-40B4-BE49-F238E27FC236}">
                  <a16:creationId xmlns:a16="http://schemas.microsoft.com/office/drawing/2014/main" id="{B80F8D9C-270B-476E-A6D3-8684A2C0C646}"/>
                </a:ext>
              </a:extLst>
            </p:cNvPr>
            <p:cNvSpPr/>
            <p:nvPr/>
          </p:nvSpPr>
          <p:spPr>
            <a:xfrm>
              <a:off x="575040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1" name="Rechteck 290">
              <a:extLst>
                <a:ext uri="{FF2B5EF4-FFF2-40B4-BE49-F238E27FC236}">
                  <a16:creationId xmlns:a16="http://schemas.microsoft.com/office/drawing/2014/main" id="{858C7331-1B71-4D8A-A9EF-915F467FC57B}"/>
                </a:ext>
              </a:extLst>
            </p:cNvPr>
            <p:cNvSpPr/>
            <p:nvPr/>
          </p:nvSpPr>
          <p:spPr>
            <a:xfrm>
              <a:off x="615617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3" name="Rechteck 292">
              <a:extLst>
                <a:ext uri="{FF2B5EF4-FFF2-40B4-BE49-F238E27FC236}">
                  <a16:creationId xmlns:a16="http://schemas.microsoft.com/office/drawing/2014/main" id="{3B34AE0C-84AD-4DF4-98A9-1EB316DCD3FD}"/>
                </a:ext>
              </a:extLst>
            </p:cNvPr>
            <p:cNvSpPr/>
            <p:nvPr/>
          </p:nvSpPr>
          <p:spPr>
            <a:xfrm>
              <a:off x="656193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5" name="Rechteck 294">
              <a:extLst>
                <a:ext uri="{FF2B5EF4-FFF2-40B4-BE49-F238E27FC236}">
                  <a16:creationId xmlns:a16="http://schemas.microsoft.com/office/drawing/2014/main" id="{6EEA1787-6F5E-4B20-97A8-B2F08FDC709B}"/>
                </a:ext>
              </a:extLst>
            </p:cNvPr>
            <p:cNvSpPr/>
            <p:nvPr/>
          </p:nvSpPr>
          <p:spPr>
            <a:xfrm>
              <a:off x="696770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7" name="Rechteck 296">
              <a:extLst>
                <a:ext uri="{FF2B5EF4-FFF2-40B4-BE49-F238E27FC236}">
                  <a16:creationId xmlns:a16="http://schemas.microsoft.com/office/drawing/2014/main" id="{D5CB0380-0649-4261-8A1A-4615B29AF108}"/>
                </a:ext>
              </a:extLst>
            </p:cNvPr>
            <p:cNvSpPr/>
            <p:nvPr/>
          </p:nvSpPr>
          <p:spPr>
            <a:xfrm>
              <a:off x="737346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9" name="Rechteck 298">
              <a:extLst>
                <a:ext uri="{FF2B5EF4-FFF2-40B4-BE49-F238E27FC236}">
                  <a16:creationId xmlns:a16="http://schemas.microsoft.com/office/drawing/2014/main" id="{9A1B0BD0-2815-432C-9A78-3D0273FDAEBC}"/>
                </a:ext>
              </a:extLst>
            </p:cNvPr>
            <p:cNvSpPr/>
            <p:nvPr/>
          </p:nvSpPr>
          <p:spPr>
            <a:xfrm>
              <a:off x="777923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1" name="Rechteck 300">
              <a:extLst>
                <a:ext uri="{FF2B5EF4-FFF2-40B4-BE49-F238E27FC236}">
                  <a16:creationId xmlns:a16="http://schemas.microsoft.com/office/drawing/2014/main" id="{85C7E66B-120C-4531-AB85-3EE8D1DDB3CD}"/>
                </a:ext>
              </a:extLst>
            </p:cNvPr>
            <p:cNvSpPr/>
            <p:nvPr/>
          </p:nvSpPr>
          <p:spPr>
            <a:xfrm>
              <a:off x="818499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3" name="Rechteck 302">
              <a:extLst>
                <a:ext uri="{FF2B5EF4-FFF2-40B4-BE49-F238E27FC236}">
                  <a16:creationId xmlns:a16="http://schemas.microsoft.com/office/drawing/2014/main" id="{4526A419-D56A-4269-8432-D77AD150B4D8}"/>
                </a:ext>
              </a:extLst>
            </p:cNvPr>
            <p:cNvSpPr/>
            <p:nvPr/>
          </p:nvSpPr>
          <p:spPr>
            <a:xfrm>
              <a:off x="859076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5" name="Rechteck 304">
              <a:extLst>
                <a:ext uri="{FF2B5EF4-FFF2-40B4-BE49-F238E27FC236}">
                  <a16:creationId xmlns:a16="http://schemas.microsoft.com/office/drawing/2014/main" id="{5B83C47A-3962-47A8-B969-F02B35CD4BBB}"/>
                </a:ext>
              </a:extLst>
            </p:cNvPr>
            <p:cNvSpPr/>
            <p:nvPr/>
          </p:nvSpPr>
          <p:spPr>
            <a:xfrm>
              <a:off x="899652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7" name="Rechteck 306">
              <a:extLst>
                <a:ext uri="{FF2B5EF4-FFF2-40B4-BE49-F238E27FC236}">
                  <a16:creationId xmlns:a16="http://schemas.microsoft.com/office/drawing/2014/main" id="{511FFD97-8392-4CC9-9668-91C67F779E6E}"/>
                </a:ext>
              </a:extLst>
            </p:cNvPr>
            <p:cNvSpPr/>
            <p:nvPr/>
          </p:nvSpPr>
          <p:spPr>
            <a:xfrm>
              <a:off x="940229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9" name="Rechteck 308">
              <a:extLst>
                <a:ext uri="{FF2B5EF4-FFF2-40B4-BE49-F238E27FC236}">
                  <a16:creationId xmlns:a16="http://schemas.microsoft.com/office/drawing/2014/main" id="{A3CFB93F-DAF3-4B1C-9C1D-83C6421FB049}"/>
                </a:ext>
              </a:extLst>
            </p:cNvPr>
            <p:cNvSpPr/>
            <p:nvPr/>
          </p:nvSpPr>
          <p:spPr>
            <a:xfrm>
              <a:off x="980805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1" name="Rechteck 310">
              <a:extLst>
                <a:ext uri="{FF2B5EF4-FFF2-40B4-BE49-F238E27FC236}">
                  <a16:creationId xmlns:a16="http://schemas.microsoft.com/office/drawing/2014/main" id="{491A6D3B-7F57-4D43-913B-EEE4B0EF5333}"/>
                </a:ext>
              </a:extLst>
            </p:cNvPr>
            <p:cNvSpPr/>
            <p:nvPr/>
          </p:nvSpPr>
          <p:spPr>
            <a:xfrm>
              <a:off x="1021382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3" name="Rechteck 312">
              <a:extLst>
                <a:ext uri="{FF2B5EF4-FFF2-40B4-BE49-F238E27FC236}">
                  <a16:creationId xmlns:a16="http://schemas.microsoft.com/office/drawing/2014/main" id="{78F4FF40-54EB-485F-BC25-AD279054EBA1}"/>
                </a:ext>
              </a:extLst>
            </p:cNvPr>
            <p:cNvSpPr/>
            <p:nvPr/>
          </p:nvSpPr>
          <p:spPr>
            <a:xfrm>
              <a:off x="1061958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5" name="Rechteck 314">
              <a:extLst>
                <a:ext uri="{FF2B5EF4-FFF2-40B4-BE49-F238E27FC236}">
                  <a16:creationId xmlns:a16="http://schemas.microsoft.com/office/drawing/2014/main" id="{90811444-6520-425A-9D82-8BA2E607207A}"/>
                </a:ext>
              </a:extLst>
            </p:cNvPr>
            <p:cNvSpPr/>
            <p:nvPr/>
          </p:nvSpPr>
          <p:spPr>
            <a:xfrm>
              <a:off x="11025350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7" name="Rechteck 316">
              <a:extLst>
                <a:ext uri="{FF2B5EF4-FFF2-40B4-BE49-F238E27FC236}">
                  <a16:creationId xmlns:a16="http://schemas.microsoft.com/office/drawing/2014/main" id="{394D147E-48E8-4E88-A566-3CA8C95F29FB}"/>
                </a:ext>
              </a:extLst>
            </p:cNvPr>
            <p:cNvSpPr/>
            <p:nvPr/>
          </p:nvSpPr>
          <p:spPr>
            <a:xfrm>
              <a:off x="11431115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9" name="Rechteck 318">
              <a:extLst>
                <a:ext uri="{FF2B5EF4-FFF2-40B4-BE49-F238E27FC236}">
                  <a16:creationId xmlns:a16="http://schemas.microsoft.com/office/drawing/2014/main" id="{1D09DF43-41CA-4A68-9BC8-4614E8C8D9FC}"/>
                </a:ext>
              </a:extLst>
            </p:cNvPr>
            <p:cNvSpPr/>
            <p:nvPr/>
          </p:nvSpPr>
          <p:spPr>
            <a:xfrm>
              <a:off x="1183688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1" name="Rechteck 320">
              <a:extLst>
                <a:ext uri="{FF2B5EF4-FFF2-40B4-BE49-F238E27FC236}">
                  <a16:creationId xmlns:a16="http://schemas.microsoft.com/office/drawing/2014/main" id="{A8BED059-4544-4375-AFEB-45CF5FD95601}"/>
                </a:ext>
              </a:extLst>
            </p:cNvPr>
            <p:cNvSpPr/>
            <p:nvPr/>
          </p:nvSpPr>
          <p:spPr>
            <a:xfrm>
              <a:off x="1204230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24" name="Pfeil nach rechts 228">
            <a:extLst>
              <a:ext uri="{FF2B5EF4-FFF2-40B4-BE49-F238E27FC236}">
                <a16:creationId xmlns:a16="http://schemas.microsoft.com/office/drawing/2014/main" id="{360268EA-A82E-4BDD-9BE7-8573D5DDE50F}"/>
              </a:ext>
            </a:extLst>
          </p:cNvPr>
          <p:cNvSpPr/>
          <p:nvPr/>
        </p:nvSpPr>
        <p:spPr>
          <a:xfrm rot="10800000">
            <a:off x="11218620" y="6269352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6" name="Halbbogen 325">
            <a:extLst>
              <a:ext uri="{FF2B5EF4-FFF2-40B4-BE49-F238E27FC236}">
                <a16:creationId xmlns:a16="http://schemas.microsoft.com/office/drawing/2014/main" id="{3CA22901-15DC-48F5-9027-5A633400466C}"/>
              </a:ext>
            </a:extLst>
          </p:cNvPr>
          <p:cNvSpPr/>
          <p:nvPr/>
        </p:nvSpPr>
        <p:spPr>
          <a:xfrm rot="16200000" flipH="1">
            <a:off x="4419759" y="5490988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7" name="Pfeil nach rechts 228">
            <a:extLst>
              <a:ext uri="{FF2B5EF4-FFF2-40B4-BE49-F238E27FC236}">
                <a16:creationId xmlns:a16="http://schemas.microsoft.com/office/drawing/2014/main" id="{7B8E237C-64B2-43AE-B0EE-A18E27B43C7F}"/>
              </a:ext>
            </a:extLst>
          </p:cNvPr>
          <p:cNvSpPr/>
          <p:nvPr/>
        </p:nvSpPr>
        <p:spPr>
          <a:xfrm rot="10800000">
            <a:off x="7979674" y="6269352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9" name="Rechteck 328">
            <a:extLst>
              <a:ext uri="{FF2B5EF4-FFF2-40B4-BE49-F238E27FC236}">
                <a16:creationId xmlns:a16="http://schemas.microsoft.com/office/drawing/2014/main" id="{B300994C-E883-4EFD-B9E2-FA2093DBF835}"/>
              </a:ext>
            </a:extLst>
          </p:cNvPr>
          <p:cNvSpPr/>
          <p:nvPr/>
        </p:nvSpPr>
        <p:spPr>
          <a:xfrm rot="16200000">
            <a:off x="3840911" y="5225076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0" name="Pfeil nach rechts 228">
            <a:extLst>
              <a:ext uri="{FF2B5EF4-FFF2-40B4-BE49-F238E27FC236}">
                <a16:creationId xmlns:a16="http://schemas.microsoft.com/office/drawing/2014/main" id="{BAC9C818-3820-4387-8145-CBC100D195C0}"/>
              </a:ext>
            </a:extLst>
          </p:cNvPr>
          <p:cNvSpPr/>
          <p:nvPr/>
        </p:nvSpPr>
        <p:spPr>
          <a:xfrm rot="10800000">
            <a:off x="4954232" y="6269352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1" name="Pfeil nach rechts 228">
            <a:extLst>
              <a:ext uri="{FF2B5EF4-FFF2-40B4-BE49-F238E27FC236}">
                <a16:creationId xmlns:a16="http://schemas.microsoft.com/office/drawing/2014/main" id="{65EB180B-C624-4628-AB45-A3B286313821}"/>
              </a:ext>
            </a:extLst>
          </p:cNvPr>
          <p:cNvSpPr/>
          <p:nvPr/>
        </p:nvSpPr>
        <p:spPr>
          <a:xfrm rot="16200000">
            <a:off x="4237631" y="5415180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3" name="Pfeil nach rechts 124">
            <a:extLst>
              <a:ext uri="{FF2B5EF4-FFF2-40B4-BE49-F238E27FC236}">
                <a16:creationId xmlns:a16="http://schemas.microsoft.com/office/drawing/2014/main" id="{2763E1B4-6F4E-483B-A8DD-05046410A9EB}"/>
              </a:ext>
            </a:extLst>
          </p:cNvPr>
          <p:cNvSpPr/>
          <p:nvPr/>
        </p:nvSpPr>
        <p:spPr>
          <a:xfrm>
            <a:off x="13037549" y="3021427"/>
            <a:ext cx="390828" cy="17287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5" name="Pfeil nach rechts 125">
            <a:extLst>
              <a:ext uri="{FF2B5EF4-FFF2-40B4-BE49-F238E27FC236}">
                <a16:creationId xmlns:a16="http://schemas.microsoft.com/office/drawing/2014/main" id="{13BAB3F2-13F5-45AD-B7F4-82C41FF4726D}"/>
              </a:ext>
            </a:extLst>
          </p:cNvPr>
          <p:cNvSpPr/>
          <p:nvPr/>
        </p:nvSpPr>
        <p:spPr>
          <a:xfrm>
            <a:off x="13047551" y="3360058"/>
            <a:ext cx="390828" cy="17287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7" name="Pfeil nach rechts 124">
            <a:extLst>
              <a:ext uri="{FF2B5EF4-FFF2-40B4-BE49-F238E27FC236}">
                <a16:creationId xmlns:a16="http://schemas.microsoft.com/office/drawing/2014/main" id="{EAD7EA3C-58B7-4258-9722-7E8E2CD36F43}"/>
              </a:ext>
            </a:extLst>
          </p:cNvPr>
          <p:cNvSpPr/>
          <p:nvPr/>
        </p:nvSpPr>
        <p:spPr>
          <a:xfrm>
            <a:off x="13047551" y="3681245"/>
            <a:ext cx="390828" cy="17287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Pfeil nach rechts 228">
            <a:extLst>
              <a:ext uri="{FF2B5EF4-FFF2-40B4-BE49-F238E27FC236}">
                <a16:creationId xmlns:a16="http://schemas.microsoft.com/office/drawing/2014/main" id="{7999E65F-77A3-4591-A014-86EB6AC38682}"/>
              </a:ext>
            </a:extLst>
          </p:cNvPr>
          <p:cNvSpPr/>
          <p:nvPr/>
        </p:nvSpPr>
        <p:spPr>
          <a:xfrm rot="5400000">
            <a:off x="12247985" y="3355474"/>
            <a:ext cx="34158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A43DC917-2A0E-4BD7-809E-BAA723D05597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83389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500"/>
                            </p:stCondLst>
                            <p:childTnLst>
                              <p:par>
                                <p:cTn id="163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000"/>
                            </p:stCondLst>
                            <p:childTnLst>
                              <p:par>
                                <p:cTn id="170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7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000"/>
                            </p:stCondLst>
                            <p:childTnLst>
                              <p:par>
                                <p:cTn id="184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5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6" grpId="0" animBg="1"/>
      <p:bldP spid="48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279" grpId="0" animBg="1"/>
      <p:bldP spid="281" grpId="0" animBg="1"/>
      <p:bldP spid="283" grpId="0" animBg="1"/>
      <p:bldP spid="324" grpId="0" animBg="1"/>
      <p:bldP spid="326" grpId="0" animBg="1"/>
      <p:bldP spid="327" grpId="0" animBg="1"/>
      <p:bldP spid="329" grpId="0" animBg="1"/>
      <p:bldP spid="330" grpId="0" animBg="1"/>
      <p:bldP spid="331" grpId="0" animBg="1"/>
      <p:bldP spid="333" grpId="0" animBg="1"/>
      <p:bldP spid="335" grpId="0" animBg="1"/>
      <p:bldP spid="337" grpId="0" animBg="1"/>
      <p:bldP spid="2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5" y="374950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/>
          <p:cNvCxnSpPr/>
          <p:nvPr/>
        </p:nvCxnSpPr>
        <p:spPr>
          <a:xfrm flipH="1" flipV="1">
            <a:off x="6982691" y="692727"/>
            <a:ext cx="278709" cy="3743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72A4B7C-7C2A-40BB-90A3-52F6455C28A6}"/>
              </a:ext>
            </a:extLst>
          </p:cNvPr>
          <p:cNvGrpSpPr/>
          <p:nvPr/>
        </p:nvGrpSpPr>
        <p:grpSpPr>
          <a:xfrm>
            <a:off x="11332256" y="508315"/>
            <a:ext cx="308035" cy="850942"/>
            <a:chOff x="9734166" y="611126"/>
            <a:chExt cx="308035" cy="850942"/>
          </a:xfrm>
        </p:grpSpPr>
        <p:sp>
          <p:nvSpPr>
            <p:cNvPr id="9" name="Rechteck: obere Ecken abgeschnitten 187">
              <a:extLst>
                <a:ext uri="{FF2B5EF4-FFF2-40B4-BE49-F238E27FC236}">
                  <a16:creationId xmlns:a16="http://schemas.microsoft.com/office/drawing/2014/main" id="{CF9FBCB2-4F53-42A5-8B5F-465BA5AF26E7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: obere Ecken abgeschnitten 198">
              <a:extLst>
                <a:ext uri="{FF2B5EF4-FFF2-40B4-BE49-F238E27FC236}">
                  <a16:creationId xmlns:a16="http://schemas.microsoft.com/office/drawing/2014/main" id="{40ADBD22-6A6F-4AFA-B0A7-BD23C27D356F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obere Ecken abgeschnitten 171">
            <a:extLst>
              <a:ext uri="{FF2B5EF4-FFF2-40B4-BE49-F238E27FC236}">
                <a16:creationId xmlns:a16="http://schemas.microsoft.com/office/drawing/2014/main" id="{26183B09-AA25-4FC4-94BA-0069869644E5}"/>
              </a:ext>
            </a:extLst>
          </p:cNvPr>
          <p:cNvSpPr/>
          <p:nvPr/>
        </p:nvSpPr>
        <p:spPr>
          <a:xfrm rot="10800000">
            <a:off x="11521860" y="2518224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6314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559002" y="4263254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452" y="497932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/>
          <p:cNvSpPr/>
          <p:nvPr/>
        </p:nvSpPr>
        <p:spPr>
          <a:xfrm rot="16200000">
            <a:off x="3714550" y="3810491"/>
            <a:ext cx="1535814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Pfeil nach rechts 70"/>
          <p:cNvSpPr/>
          <p:nvPr/>
        </p:nvSpPr>
        <p:spPr>
          <a:xfrm rot="3113040">
            <a:off x="5804178" y="4978702"/>
            <a:ext cx="288634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Pfeil nach rechts 206"/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Pfeil nach rechts 207"/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Pfeil nach rechts 208"/>
          <p:cNvSpPr/>
          <p:nvPr/>
        </p:nvSpPr>
        <p:spPr>
          <a:xfrm>
            <a:off x="9047007" y="509229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Pfeil nach rechts 209"/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Pfeil nach rechts 210"/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Pfeil nach rechts 211"/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Pfeil nach rechts 212"/>
          <p:cNvSpPr/>
          <p:nvPr/>
        </p:nvSpPr>
        <p:spPr>
          <a:xfrm rot="16200000">
            <a:off x="8432255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Pfeil nach rechts 213"/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Pfeil nach rechts 214"/>
          <p:cNvSpPr/>
          <p:nvPr/>
        </p:nvSpPr>
        <p:spPr>
          <a:xfrm rot="16200000">
            <a:off x="10719117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Pfeil nach rechts 215"/>
          <p:cNvSpPr/>
          <p:nvPr/>
        </p:nvSpPr>
        <p:spPr>
          <a:xfrm rot="16200000">
            <a:off x="6127716" y="3877217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Pfeil nach rechts 216"/>
          <p:cNvSpPr/>
          <p:nvPr/>
        </p:nvSpPr>
        <p:spPr>
          <a:xfrm rot="16200000">
            <a:off x="7277252" y="38798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Pfeil nach rechts 217"/>
          <p:cNvSpPr/>
          <p:nvPr/>
        </p:nvSpPr>
        <p:spPr>
          <a:xfrm rot="16200000">
            <a:off x="8432879" y="388387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Pfeil nach rechts 218"/>
          <p:cNvSpPr/>
          <p:nvPr/>
        </p:nvSpPr>
        <p:spPr>
          <a:xfrm rot="16200000">
            <a:off x="9577609" y="388387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Pfeil nach rechts 219"/>
          <p:cNvSpPr/>
          <p:nvPr/>
        </p:nvSpPr>
        <p:spPr>
          <a:xfrm rot="16200000">
            <a:off x="10716919" y="388488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Pfeil nach rechts 220"/>
          <p:cNvSpPr/>
          <p:nvPr/>
        </p:nvSpPr>
        <p:spPr>
          <a:xfrm rot="16200000">
            <a:off x="6124518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Pfeil nach rechts 221"/>
          <p:cNvSpPr/>
          <p:nvPr/>
        </p:nvSpPr>
        <p:spPr>
          <a:xfrm rot="16200000">
            <a:off x="7282729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3" name="Pfeil nach rechts 222"/>
          <p:cNvSpPr/>
          <p:nvPr/>
        </p:nvSpPr>
        <p:spPr>
          <a:xfrm rot="16200000">
            <a:off x="8430107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4" name="Pfeil nach rechts 223"/>
          <p:cNvSpPr/>
          <p:nvPr/>
        </p:nvSpPr>
        <p:spPr>
          <a:xfrm rot="16200000">
            <a:off x="9577881" y="322322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5" name="Pfeil nach rechts 224"/>
          <p:cNvSpPr/>
          <p:nvPr/>
        </p:nvSpPr>
        <p:spPr>
          <a:xfrm rot="16200000">
            <a:off x="10720766" y="322322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Pfeil nach rechts 225"/>
          <p:cNvSpPr/>
          <p:nvPr/>
        </p:nvSpPr>
        <p:spPr>
          <a:xfrm rot="10800000">
            <a:off x="6688430" y="28073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7" name="Pfeil nach rechts 226"/>
          <p:cNvSpPr/>
          <p:nvPr/>
        </p:nvSpPr>
        <p:spPr>
          <a:xfrm rot="10800000">
            <a:off x="7872025" y="28028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8" name="Pfeil nach rechts 227"/>
          <p:cNvSpPr/>
          <p:nvPr/>
        </p:nvSpPr>
        <p:spPr>
          <a:xfrm rot="10800000">
            <a:off x="9008418" y="28028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9" name="Pfeil nach rechts 228"/>
          <p:cNvSpPr/>
          <p:nvPr/>
        </p:nvSpPr>
        <p:spPr>
          <a:xfrm rot="10800000">
            <a:off x="10121049" y="27984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Pfeil nach rechts 229"/>
          <p:cNvSpPr/>
          <p:nvPr/>
        </p:nvSpPr>
        <p:spPr>
          <a:xfrm rot="10800000">
            <a:off x="5205766" y="2720770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1" name="Pfeil nach rechts 230"/>
          <p:cNvSpPr/>
          <p:nvPr/>
        </p:nvSpPr>
        <p:spPr>
          <a:xfrm rot="6491375">
            <a:off x="4346213" y="2901922"/>
            <a:ext cx="380376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B87F66F9-24E7-4AD3-944B-864AE2F774ED}"/>
              </a:ext>
            </a:extLst>
          </p:cNvPr>
          <p:cNvGrpSpPr/>
          <p:nvPr/>
        </p:nvGrpSpPr>
        <p:grpSpPr>
          <a:xfrm>
            <a:off x="4278627" y="2391778"/>
            <a:ext cx="405765" cy="609410"/>
            <a:chOff x="4263390" y="2440303"/>
            <a:chExt cx="405765" cy="609410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1FD20E43-C6C3-4A72-B86A-60AC438D7A3E}"/>
                </a:ext>
              </a:extLst>
            </p:cNvPr>
            <p:cNvGrpSpPr/>
            <p:nvPr/>
          </p:nvGrpSpPr>
          <p:grpSpPr>
            <a:xfrm>
              <a:off x="4263390" y="2440303"/>
              <a:ext cx="405765" cy="609410"/>
              <a:chOff x="4271461" y="2547937"/>
              <a:chExt cx="405765" cy="609410"/>
            </a:xfrm>
          </p:grpSpPr>
          <p:sp>
            <p:nvSpPr>
              <p:cNvPr id="16" name="Rechteck 15">
                <a:extLst>
                  <a:ext uri="{FF2B5EF4-FFF2-40B4-BE49-F238E27FC236}">
                    <a16:creationId xmlns:a16="http://schemas.microsoft.com/office/drawing/2014/main" id="{B0976127-C93C-45A9-AE95-2AD0E03E8B02}"/>
                  </a:ext>
                </a:extLst>
              </p:cNvPr>
              <p:cNvSpPr/>
              <p:nvPr/>
            </p:nvSpPr>
            <p:spPr>
              <a:xfrm>
                <a:off x="4438505" y="2547937"/>
                <a:ext cx="78582" cy="346809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17" name="Rechteck 16">
                <a:extLst>
                  <a:ext uri="{FF2B5EF4-FFF2-40B4-BE49-F238E27FC236}">
                    <a16:creationId xmlns:a16="http://schemas.microsoft.com/office/drawing/2014/main" id="{438C87A8-371B-41DC-947F-46FCEE336586}"/>
                  </a:ext>
                </a:extLst>
              </p:cNvPr>
              <p:cNvSpPr/>
              <p:nvPr/>
            </p:nvSpPr>
            <p:spPr>
              <a:xfrm>
                <a:off x="4271461" y="2602706"/>
                <a:ext cx="405765" cy="5571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8" name="Gerader Verbinder 17">
                <a:extLst>
                  <a:ext uri="{FF2B5EF4-FFF2-40B4-BE49-F238E27FC236}">
                    <a16:creationId xmlns:a16="http://schemas.microsoft.com/office/drawing/2014/main" id="{61E8D370-CE88-4BCF-8B5E-CF4BF7C974B2}"/>
                  </a:ext>
                </a:extLst>
              </p:cNvPr>
              <p:cNvCxnSpPr/>
              <p:nvPr/>
            </p:nvCxnSpPr>
            <p:spPr>
              <a:xfrm>
                <a:off x="4332349" y="2904459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B4097486-8DFC-4E39-91E9-762358BE94F9}"/>
                  </a:ext>
                </a:extLst>
              </p:cNvPr>
              <p:cNvCxnSpPr/>
              <p:nvPr/>
            </p:nvCxnSpPr>
            <p:spPr>
              <a:xfrm>
                <a:off x="4332349" y="3157347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8630CA72-BEC6-4AFA-89D7-1FFE2FEB9003}"/>
                  </a:ext>
                </a:extLst>
              </p:cNvPr>
              <p:cNvCxnSpPr/>
              <p:nvPr/>
            </p:nvCxnSpPr>
            <p:spPr>
              <a:xfrm>
                <a:off x="4379974" y="29258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886A5F84-592F-4606-91E3-E3FBAB82D732}"/>
                  </a:ext>
                </a:extLst>
              </p:cNvPr>
              <p:cNvCxnSpPr/>
              <p:nvPr/>
            </p:nvCxnSpPr>
            <p:spPr>
              <a:xfrm>
                <a:off x="4379974" y="2965388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Gerader Verbinder 21">
                <a:extLst>
                  <a:ext uri="{FF2B5EF4-FFF2-40B4-BE49-F238E27FC236}">
                    <a16:creationId xmlns:a16="http://schemas.microsoft.com/office/drawing/2014/main" id="{C7FC88C7-1147-496F-827B-3377369BC8AB}"/>
                  </a:ext>
                </a:extLst>
              </p:cNvPr>
              <p:cNvCxnSpPr/>
              <p:nvPr/>
            </p:nvCxnSpPr>
            <p:spPr>
              <a:xfrm>
                <a:off x="4379974" y="300380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Gerader Verbinder 22">
                <a:extLst>
                  <a:ext uri="{FF2B5EF4-FFF2-40B4-BE49-F238E27FC236}">
                    <a16:creationId xmlns:a16="http://schemas.microsoft.com/office/drawing/2014/main" id="{6DB8FA79-8432-4B63-8678-0FC7CB302BF1}"/>
                  </a:ext>
                </a:extLst>
              </p:cNvPr>
              <p:cNvCxnSpPr/>
              <p:nvPr/>
            </p:nvCxnSpPr>
            <p:spPr>
              <a:xfrm>
                <a:off x="4376402" y="303944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r Verbinder 23">
                <a:extLst>
                  <a:ext uri="{FF2B5EF4-FFF2-40B4-BE49-F238E27FC236}">
                    <a16:creationId xmlns:a16="http://schemas.microsoft.com/office/drawing/2014/main" id="{5738D425-8375-4998-AEFA-C8EEB7CA36DE}"/>
                  </a:ext>
                </a:extLst>
              </p:cNvPr>
              <p:cNvCxnSpPr/>
              <p:nvPr/>
            </p:nvCxnSpPr>
            <p:spPr>
              <a:xfrm>
                <a:off x="4376402" y="307889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r Verbinder 24">
                <a:extLst>
                  <a:ext uri="{FF2B5EF4-FFF2-40B4-BE49-F238E27FC236}">
                    <a16:creationId xmlns:a16="http://schemas.microsoft.com/office/drawing/2014/main" id="{859EC111-5C96-4C9D-BE4E-F37541CC716F}"/>
                  </a:ext>
                </a:extLst>
              </p:cNvPr>
              <p:cNvCxnSpPr/>
              <p:nvPr/>
            </p:nvCxnSpPr>
            <p:spPr>
              <a:xfrm>
                <a:off x="4375116" y="31179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569F869B-5D54-4B6D-905E-85192A1F71FF}"/>
                </a:ext>
              </a:extLst>
            </p:cNvPr>
            <p:cNvSpPr/>
            <p:nvPr/>
          </p:nvSpPr>
          <p:spPr>
            <a:xfrm>
              <a:off x="4577715" y="2472588"/>
              <a:ext cx="45719" cy="106782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A8E90CF8-67A3-435F-98A8-A932AE4DCD07}"/>
                </a:ext>
              </a:extLst>
            </p:cNvPr>
            <p:cNvSpPr/>
            <p:nvPr/>
          </p:nvSpPr>
          <p:spPr>
            <a:xfrm>
              <a:off x="4301193" y="2472997"/>
              <a:ext cx="45719" cy="106373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32" name="Pfeil nach rechts 231"/>
          <p:cNvSpPr/>
          <p:nvPr/>
        </p:nvSpPr>
        <p:spPr>
          <a:xfrm rot="5400000">
            <a:off x="4233487" y="37435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Pfeil nach rechts 232"/>
          <p:cNvSpPr/>
          <p:nvPr/>
        </p:nvSpPr>
        <p:spPr>
          <a:xfrm>
            <a:off x="4796472" y="439869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6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Innenraumheizung einschalten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Pfeil nach rechts 70">
            <a:extLst>
              <a:ext uri="{FF2B5EF4-FFF2-40B4-BE49-F238E27FC236}">
                <a16:creationId xmlns:a16="http://schemas.microsoft.com/office/drawing/2014/main" id="{6E3F2F72-A863-4951-92A8-C09EB147E441}"/>
              </a:ext>
            </a:extLst>
          </p:cNvPr>
          <p:cNvSpPr/>
          <p:nvPr/>
        </p:nvSpPr>
        <p:spPr>
          <a:xfrm rot="3113040">
            <a:off x="5803523" y="4977741"/>
            <a:ext cx="288634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Pfeil nach rechts 206">
            <a:extLst>
              <a:ext uri="{FF2B5EF4-FFF2-40B4-BE49-F238E27FC236}">
                <a16:creationId xmlns:a16="http://schemas.microsoft.com/office/drawing/2014/main" id="{E6D2C6D2-C189-4601-952B-AABD5BD0A855}"/>
              </a:ext>
            </a:extLst>
          </p:cNvPr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Pfeil nach rechts 210">
            <a:extLst>
              <a:ext uri="{FF2B5EF4-FFF2-40B4-BE49-F238E27FC236}">
                <a16:creationId xmlns:a16="http://schemas.microsoft.com/office/drawing/2014/main" id="{71D5705E-A3F5-4336-B1B5-AD758D145D3C}"/>
              </a:ext>
            </a:extLst>
          </p:cNvPr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Pfeil nach rechts 207">
            <a:extLst>
              <a:ext uri="{FF2B5EF4-FFF2-40B4-BE49-F238E27FC236}">
                <a16:creationId xmlns:a16="http://schemas.microsoft.com/office/drawing/2014/main" id="{31BBB1FC-1E57-4D7B-8D6E-5C0CE147DD3F}"/>
              </a:ext>
            </a:extLst>
          </p:cNvPr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Pfeil nach rechts 211">
            <a:extLst>
              <a:ext uri="{FF2B5EF4-FFF2-40B4-BE49-F238E27FC236}">
                <a16:creationId xmlns:a16="http://schemas.microsoft.com/office/drawing/2014/main" id="{EE803C5E-0715-49CE-92E5-62577935660F}"/>
              </a:ext>
            </a:extLst>
          </p:cNvPr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Pfeil nach rechts 208">
            <a:extLst>
              <a:ext uri="{FF2B5EF4-FFF2-40B4-BE49-F238E27FC236}">
                <a16:creationId xmlns:a16="http://schemas.microsoft.com/office/drawing/2014/main" id="{523390EE-F2FE-4136-A251-32402A29B9EB}"/>
              </a:ext>
            </a:extLst>
          </p:cNvPr>
          <p:cNvSpPr/>
          <p:nvPr/>
        </p:nvSpPr>
        <p:spPr>
          <a:xfrm>
            <a:off x="9047447" y="509220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Pfeil nach rechts 212">
            <a:extLst>
              <a:ext uri="{FF2B5EF4-FFF2-40B4-BE49-F238E27FC236}">
                <a16:creationId xmlns:a16="http://schemas.microsoft.com/office/drawing/2014/main" id="{7B80AAD9-E153-4B85-93EC-F51F9B2C8EDD}"/>
              </a:ext>
            </a:extLst>
          </p:cNvPr>
          <p:cNvSpPr/>
          <p:nvPr/>
        </p:nvSpPr>
        <p:spPr>
          <a:xfrm rot="16200000">
            <a:off x="8432695" y="458563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Pfeil nach rechts 209">
            <a:extLst>
              <a:ext uri="{FF2B5EF4-FFF2-40B4-BE49-F238E27FC236}">
                <a16:creationId xmlns:a16="http://schemas.microsoft.com/office/drawing/2014/main" id="{560D09CD-CE69-4970-9759-D0D7230D59AE}"/>
              </a:ext>
            </a:extLst>
          </p:cNvPr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Pfeil nach rechts 213">
            <a:extLst>
              <a:ext uri="{FF2B5EF4-FFF2-40B4-BE49-F238E27FC236}">
                <a16:creationId xmlns:a16="http://schemas.microsoft.com/office/drawing/2014/main" id="{EF44A9E6-6E2D-441A-BF57-9684A1FCAB54}"/>
              </a:ext>
            </a:extLst>
          </p:cNvPr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Pfeil nach rechts 214">
            <a:extLst>
              <a:ext uri="{FF2B5EF4-FFF2-40B4-BE49-F238E27FC236}">
                <a16:creationId xmlns:a16="http://schemas.microsoft.com/office/drawing/2014/main" id="{CA53876D-B09C-4440-B6B5-C56D94E01B28}"/>
              </a:ext>
            </a:extLst>
          </p:cNvPr>
          <p:cNvSpPr/>
          <p:nvPr/>
        </p:nvSpPr>
        <p:spPr>
          <a:xfrm rot="16200000">
            <a:off x="10719386" y="45854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Pfeil nach rechts 215">
            <a:extLst>
              <a:ext uri="{FF2B5EF4-FFF2-40B4-BE49-F238E27FC236}">
                <a16:creationId xmlns:a16="http://schemas.microsoft.com/office/drawing/2014/main" id="{F3EC21B6-2039-4009-B25A-43E25F90FE78}"/>
              </a:ext>
            </a:extLst>
          </p:cNvPr>
          <p:cNvSpPr/>
          <p:nvPr/>
        </p:nvSpPr>
        <p:spPr>
          <a:xfrm rot="16200000">
            <a:off x="6129470" y="387661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Pfeil nach rechts 215">
            <a:extLst>
              <a:ext uri="{FF2B5EF4-FFF2-40B4-BE49-F238E27FC236}">
                <a16:creationId xmlns:a16="http://schemas.microsoft.com/office/drawing/2014/main" id="{1F472915-2A4C-46C2-B329-769F4F08D66E}"/>
              </a:ext>
            </a:extLst>
          </p:cNvPr>
          <p:cNvSpPr/>
          <p:nvPr/>
        </p:nvSpPr>
        <p:spPr>
          <a:xfrm rot="16200000">
            <a:off x="7279118" y="388060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Pfeil nach rechts 215">
            <a:extLst>
              <a:ext uri="{FF2B5EF4-FFF2-40B4-BE49-F238E27FC236}">
                <a16:creationId xmlns:a16="http://schemas.microsoft.com/office/drawing/2014/main" id="{51023777-15A0-46DB-9D87-04F2B404BCEF}"/>
              </a:ext>
            </a:extLst>
          </p:cNvPr>
          <p:cNvSpPr/>
          <p:nvPr/>
        </p:nvSpPr>
        <p:spPr>
          <a:xfrm rot="16200000">
            <a:off x="8436017" y="388433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Pfeil nach rechts 215">
            <a:extLst>
              <a:ext uri="{FF2B5EF4-FFF2-40B4-BE49-F238E27FC236}">
                <a16:creationId xmlns:a16="http://schemas.microsoft.com/office/drawing/2014/main" id="{025605C4-FFA1-4A29-B3BE-41215DE8C4E3}"/>
              </a:ext>
            </a:extLst>
          </p:cNvPr>
          <p:cNvSpPr/>
          <p:nvPr/>
        </p:nvSpPr>
        <p:spPr>
          <a:xfrm rot="16200000">
            <a:off x="9580748" y="388388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0" name="Pfeil nach rechts 215">
            <a:extLst>
              <a:ext uri="{FF2B5EF4-FFF2-40B4-BE49-F238E27FC236}">
                <a16:creationId xmlns:a16="http://schemas.microsoft.com/office/drawing/2014/main" id="{1A2F84DB-928F-41DF-830F-2EDE0BC68EFA}"/>
              </a:ext>
            </a:extLst>
          </p:cNvPr>
          <p:cNvSpPr/>
          <p:nvPr/>
        </p:nvSpPr>
        <p:spPr>
          <a:xfrm rot="16200000">
            <a:off x="10718475" y="3886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2" name="Pfeil nach rechts 215">
            <a:extLst>
              <a:ext uri="{FF2B5EF4-FFF2-40B4-BE49-F238E27FC236}">
                <a16:creationId xmlns:a16="http://schemas.microsoft.com/office/drawing/2014/main" id="{EEA34C24-C74E-497C-9D58-7D949DF26A2B}"/>
              </a:ext>
            </a:extLst>
          </p:cNvPr>
          <p:cNvSpPr/>
          <p:nvPr/>
        </p:nvSpPr>
        <p:spPr>
          <a:xfrm rot="16200000">
            <a:off x="6123755" y="322701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3" name="Pfeil nach rechts 215">
            <a:extLst>
              <a:ext uri="{FF2B5EF4-FFF2-40B4-BE49-F238E27FC236}">
                <a16:creationId xmlns:a16="http://schemas.microsoft.com/office/drawing/2014/main" id="{38673B1C-24BC-4B47-8D7A-0D07385BDE1C}"/>
              </a:ext>
            </a:extLst>
          </p:cNvPr>
          <p:cNvSpPr/>
          <p:nvPr/>
        </p:nvSpPr>
        <p:spPr>
          <a:xfrm rot="16200000">
            <a:off x="7282928" y="32257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4" name="Pfeil nach rechts 215">
            <a:extLst>
              <a:ext uri="{FF2B5EF4-FFF2-40B4-BE49-F238E27FC236}">
                <a16:creationId xmlns:a16="http://schemas.microsoft.com/office/drawing/2014/main" id="{D1F99875-5F4E-4E3D-B7F3-85AEC4AD8EAD}"/>
              </a:ext>
            </a:extLst>
          </p:cNvPr>
          <p:cNvSpPr/>
          <p:nvPr/>
        </p:nvSpPr>
        <p:spPr>
          <a:xfrm rot="16200000">
            <a:off x="8430302" y="3225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5" name="Pfeil nach rechts 215">
            <a:extLst>
              <a:ext uri="{FF2B5EF4-FFF2-40B4-BE49-F238E27FC236}">
                <a16:creationId xmlns:a16="http://schemas.microsoft.com/office/drawing/2014/main" id="{A4D48A39-E21D-4883-8756-1B96C6A075B5}"/>
              </a:ext>
            </a:extLst>
          </p:cNvPr>
          <p:cNvSpPr/>
          <p:nvPr/>
        </p:nvSpPr>
        <p:spPr>
          <a:xfrm rot="16200000">
            <a:off x="9580748" y="322475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6" name="Pfeil nach rechts 215">
            <a:extLst>
              <a:ext uri="{FF2B5EF4-FFF2-40B4-BE49-F238E27FC236}">
                <a16:creationId xmlns:a16="http://schemas.microsoft.com/office/drawing/2014/main" id="{8A716CB0-A982-4282-856D-54B939CA9F9B}"/>
              </a:ext>
            </a:extLst>
          </p:cNvPr>
          <p:cNvSpPr/>
          <p:nvPr/>
        </p:nvSpPr>
        <p:spPr>
          <a:xfrm rot="16200000">
            <a:off x="10722285" y="3225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34" name="Pfeil nach rechts 228">
            <a:extLst>
              <a:ext uri="{FF2B5EF4-FFF2-40B4-BE49-F238E27FC236}">
                <a16:creationId xmlns:a16="http://schemas.microsoft.com/office/drawing/2014/main" id="{2D2D12C2-C4AC-4359-87F6-F9F68A71B732}"/>
              </a:ext>
            </a:extLst>
          </p:cNvPr>
          <p:cNvSpPr/>
          <p:nvPr/>
        </p:nvSpPr>
        <p:spPr>
          <a:xfrm rot="10800000">
            <a:off x="10121049" y="279738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1" name="Pfeil nach rechts 228">
            <a:extLst>
              <a:ext uri="{FF2B5EF4-FFF2-40B4-BE49-F238E27FC236}">
                <a16:creationId xmlns:a16="http://schemas.microsoft.com/office/drawing/2014/main" id="{D2A1FCB9-E808-4784-B2F1-C38B42691174}"/>
              </a:ext>
            </a:extLst>
          </p:cNvPr>
          <p:cNvSpPr/>
          <p:nvPr/>
        </p:nvSpPr>
        <p:spPr>
          <a:xfrm rot="10800000">
            <a:off x="9005970" y="280265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3" name="Pfeil nach rechts 228">
            <a:extLst>
              <a:ext uri="{FF2B5EF4-FFF2-40B4-BE49-F238E27FC236}">
                <a16:creationId xmlns:a16="http://schemas.microsoft.com/office/drawing/2014/main" id="{23AE77FF-4AD1-499F-9A3C-9DB8D886759F}"/>
              </a:ext>
            </a:extLst>
          </p:cNvPr>
          <p:cNvSpPr/>
          <p:nvPr/>
        </p:nvSpPr>
        <p:spPr>
          <a:xfrm rot="10800000">
            <a:off x="7871012" y="280287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5" name="Pfeil nach rechts 228">
            <a:extLst>
              <a:ext uri="{FF2B5EF4-FFF2-40B4-BE49-F238E27FC236}">
                <a16:creationId xmlns:a16="http://schemas.microsoft.com/office/drawing/2014/main" id="{C717A210-9CFB-46E0-9B87-152534CA38A2}"/>
              </a:ext>
            </a:extLst>
          </p:cNvPr>
          <p:cNvSpPr/>
          <p:nvPr/>
        </p:nvSpPr>
        <p:spPr>
          <a:xfrm rot="10800000">
            <a:off x="6688429" y="280754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6" name="Pfeil nach rechts 228">
            <a:extLst>
              <a:ext uri="{FF2B5EF4-FFF2-40B4-BE49-F238E27FC236}">
                <a16:creationId xmlns:a16="http://schemas.microsoft.com/office/drawing/2014/main" id="{172E828B-3B52-437F-A292-AD7099A01D06}"/>
              </a:ext>
            </a:extLst>
          </p:cNvPr>
          <p:cNvSpPr/>
          <p:nvPr/>
        </p:nvSpPr>
        <p:spPr>
          <a:xfrm rot="10800000">
            <a:off x="5206339" y="271991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6" name="Pfeil nach rechts 230">
            <a:extLst>
              <a:ext uri="{FF2B5EF4-FFF2-40B4-BE49-F238E27FC236}">
                <a16:creationId xmlns:a16="http://schemas.microsoft.com/office/drawing/2014/main" id="{F2F4E78F-74F2-4376-90D7-F22412614FCA}"/>
              </a:ext>
            </a:extLst>
          </p:cNvPr>
          <p:cNvSpPr/>
          <p:nvPr/>
        </p:nvSpPr>
        <p:spPr>
          <a:xfrm rot="6491375">
            <a:off x="4347478" y="2903811"/>
            <a:ext cx="380376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1" name="Halbbogen 340">
            <a:extLst>
              <a:ext uri="{FF2B5EF4-FFF2-40B4-BE49-F238E27FC236}">
                <a16:creationId xmlns:a16="http://schemas.microsoft.com/office/drawing/2014/main" id="{90B4B53E-9191-4D05-A64D-A88D8B43AE49}"/>
              </a:ext>
            </a:extLst>
          </p:cNvPr>
          <p:cNvSpPr/>
          <p:nvPr/>
        </p:nvSpPr>
        <p:spPr>
          <a:xfrm rot="5400000" flipH="1">
            <a:off x="3638276" y="1903866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9" name="Pfeil nach rechts 230">
            <a:extLst>
              <a:ext uri="{FF2B5EF4-FFF2-40B4-BE49-F238E27FC236}">
                <a16:creationId xmlns:a16="http://schemas.microsoft.com/office/drawing/2014/main" id="{0B696FC0-E864-4DDB-BEEE-7088402E7C7D}"/>
              </a:ext>
            </a:extLst>
          </p:cNvPr>
          <p:cNvSpPr/>
          <p:nvPr/>
        </p:nvSpPr>
        <p:spPr>
          <a:xfrm rot="15108625" flipV="1">
            <a:off x="4386216" y="2434211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21" name="Gruppieren 320">
            <a:extLst>
              <a:ext uri="{FF2B5EF4-FFF2-40B4-BE49-F238E27FC236}">
                <a16:creationId xmlns:a16="http://schemas.microsoft.com/office/drawing/2014/main" id="{AFA08D3F-3177-48FB-88B7-4AA9176BBB0E}"/>
              </a:ext>
            </a:extLst>
          </p:cNvPr>
          <p:cNvGrpSpPr/>
          <p:nvPr/>
        </p:nvGrpSpPr>
        <p:grpSpPr>
          <a:xfrm>
            <a:off x="4278263" y="2436664"/>
            <a:ext cx="405765" cy="609410"/>
            <a:chOff x="4263390" y="2440303"/>
            <a:chExt cx="405765" cy="609410"/>
          </a:xfrm>
        </p:grpSpPr>
        <p:grpSp>
          <p:nvGrpSpPr>
            <p:cNvPr id="322" name="Gruppieren 321">
              <a:extLst>
                <a:ext uri="{FF2B5EF4-FFF2-40B4-BE49-F238E27FC236}">
                  <a16:creationId xmlns:a16="http://schemas.microsoft.com/office/drawing/2014/main" id="{D55E5C32-B82C-4B74-868B-BBDC177B2EAB}"/>
                </a:ext>
              </a:extLst>
            </p:cNvPr>
            <p:cNvGrpSpPr/>
            <p:nvPr/>
          </p:nvGrpSpPr>
          <p:grpSpPr>
            <a:xfrm>
              <a:off x="4263390" y="2440303"/>
              <a:ext cx="405765" cy="609410"/>
              <a:chOff x="4271461" y="2547937"/>
              <a:chExt cx="405765" cy="609410"/>
            </a:xfrm>
          </p:grpSpPr>
          <p:sp>
            <p:nvSpPr>
              <p:cNvPr id="325" name="Rechteck 324">
                <a:extLst>
                  <a:ext uri="{FF2B5EF4-FFF2-40B4-BE49-F238E27FC236}">
                    <a16:creationId xmlns:a16="http://schemas.microsoft.com/office/drawing/2014/main" id="{CDF6A62F-1449-413C-8E2F-EA46696D21A9}"/>
                  </a:ext>
                </a:extLst>
              </p:cNvPr>
              <p:cNvSpPr/>
              <p:nvPr/>
            </p:nvSpPr>
            <p:spPr>
              <a:xfrm>
                <a:off x="4438505" y="2547937"/>
                <a:ext cx="78582" cy="346809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26" name="Rechteck 325">
                <a:extLst>
                  <a:ext uri="{FF2B5EF4-FFF2-40B4-BE49-F238E27FC236}">
                    <a16:creationId xmlns:a16="http://schemas.microsoft.com/office/drawing/2014/main" id="{B9887B67-44B3-4494-97BE-8CFE36A8B128}"/>
                  </a:ext>
                </a:extLst>
              </p:cNvPr>
              <p:cNvSpPr/>
              <p:nvPr/>
            </p:nvSpPr>
            <p:spPr>
              <a:xfrm>
                <a:off x="4271461" y="2602706"/>
                <a:ext cx="405765" cy="5571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27" name="Gerader Verbinder 326">
                <a:extLst>
                  <a:ext uri="{FF2B5EF4-FFF2-40B4-BE49-F238E27FC236}">
                    <a16:creationId xmlns:a16="http://schemas.microsoft.com/office/drawing/2014/main" id="{62CB0E56-B68E-41B9-B8E2-ECB6A6506173}"/>
                  </a:ext>
                </a:extLst>
              </p:cNvPr>
              <p:cNvCxnSpPr/>
              <p:nvPr/>
            </p:nvCxnSpPr>
            <p:spPr>
              <a:xfrm>
                <a:off x="4332349" y="2904459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28" name="Gerader Verbinder 327">
                <a:extLst>
                  <a:ext uri="{FF2B5EF4-FFF2-40B4-BE49-F238E27FC236}">
                    <a16:creationId xmlns:a16="http://schemas.microsoft.com/office/drawing/2014/main" id="{6C7DB166-CA25-4EFF-9FEE-AA51C94E45A5}"/>
                  </a:ext>
                </a:extLst>
              </p:cNvPr>
              <p:cNvCxnSpPr/>
              <p:nvPr/>
            </p:nvCxnSpPr>
            <p:spPr>
              <a:xfrm>
                <a:off x="4332349" y="3157347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29" name="Gerader Verbinder 328">
                <a:extLst>
                  <a:ext uri="{FF2B5EF4-FFF2-40B4-BE49-F238E27FC236}">
                    <a16:creationId xmlns:a16="http://schemas.microsoft.com/office/drawing/2014/main" id="{769763C2-311C-47E1-9D59-1E09F4AA687D}"/>
                  </a:ext>
                </a:extLst>
              </p:cNvPr>
              <p:cNvCxnSpPr/>
              <p:nvPr/>
            </p:nvCxnSpPr>
            <p:spPr>
              <a:xfrm>
                <a:off x="4379974" y="29258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Gerader Verbinder 329">
                <a:extLst>
                  <a:ext uri="{FF2B5EF4-FFF2-40B4-BE49-F238E27FC236}">
                    <a16:creationId xmlns:a16="http://schemas.microsoft.com/office/drawing/2014/main" id="{09DAC54B-7037-457F-B423-E9DED4C00837}"/>
                  </a:ext>
                </a:extLst>
              </p:cNvPr>
              <p:cNvCxnSpPr/>
              <p:nvPr/>
            </p:nvCxnSpPr>
            <p:spPr>
              <a:xfrm>
                <a:off x="4379974" y="2965388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Gerader Verbinder 330">
                <a:extLst>
                  <a:ext uri="{FF2B5EF4-FFF2-40B4-BE49-F238E27FC236}">
                    <a16:creationId xmlns:a16="http://schemas.microsoft.com/office/drawing/2014/main" id="{2732EC73-1078-404B-BA06-2065F173C937}"/>
                  </a:ext>
                </a:extLst>
              </p:cNvPr>
              <p:cNvCxnSpPr/>
              <p:nvPr/>
            </p:nvCxnSpPr>
            <p:spPr>
              <a:xfrm>
                <a:off x="4379974" y="300380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Gerader Verbinder 331">
                <a:extLst>
                  <a:ext uri="{FF2B5EF4-FFF2-40B4-BE49-F238E27FC236}">
                    <a16:creationId xmlns:a16="http://schemas.microsoft.com/office/drawing/2014/main" id="{033A81CD-29FA-4DFC-93C4-F36F14670A09}"/>
                  </a:ext>
                </a:extLst>
              </p:cNvPr>
              <p:cNvCxnSpPr/>
              <p:nvPr/>
            </p:nvCxnSpPr>
            <p:spPr>
              <a:xfrm>
                <a:off x="4376402" y="303944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Gerader Verbinder 332">
                <a:extLst>
                  <a:ext uri="{FF2B5EF4-FFF2-40B4-BE49-F238E27FC236}">
                    <a16:creationId xmlns:a16="http://schemas.microsoft.com/office/drawing/2014/main" id="{A8BE55DA-CC4E-4BB5-8878-D54FC98EC1CC}"/>
                  </a:ext>
                </a:extLst>
              </p:cNvPr>
              <p:cNvCxnSpPr/>
              <p:nvPr/>
            </p:nvCxnSpPr>
            <p:spPr>
              <a:xfrm>
                <a:off x="4376402" y="307889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Gerader Verbinder 333">
                <a:extLst>
                  <a:ext uri="{FF2B5EF4-FFF2-40B4-BE49-F238E27FC236}">
                    <a16:creationId xmlns:a16="http://schemas.microsoft.com/office/drawing/2014/main" id="{E105EEB5-4CA3-4DA9-9A04-C451C54BE9A6}"/>
                  </a:ext>
                </a:extLst>
              </p:cNvPr>
              <p:cNvCxnSpPr/>
              <p:nvPr/>
            </p:nvCxnSpPr>
            <p:spPr>
              <a:xfrm>
                <a:off x="4375116" y="31179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3" name="Rechteck 322">
              <a:extLst>
                <a:ext uri="{FF2B5EF4-FFF2-40B4-BE49-F238E27FC236}">
                  <a16:creationId xmlns:a16="http://schemas.microsoft.com/office/drawing/2014/main" id="{B9D2DF64-9C5A-45DF-8DEA-EF516782FC78}"/>
                </a:ext>
              </a:extLst>
            </p:cNvPr>
            <p:cNvSpPr/>
            <p:nvPr/>
          </p:nvSpPr>
          <p:spPr>
            <a:xfrm>
              <a:off x="4577715" y="2472588"/>
              <a:ext cx="45719" cy="106782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4" name="Rechteck 323">
              <a:extLst>
                <a:ext uri="{FF2B5EF4-FFF2-40B4-BE49-F238E27FC236}">
                  <a16:creationId xmlns:a16="http://schemas.microsoft.com/office/drawing/2014/main" id="{9550DE96-8419-4103-A3F4-2CC36F8FFB29}"/>
                </a:ext>
              </a:extLst>
            </p:cNvPr>
            <p:cNvSpPr/>
            <p:nvPr/>
          </p:nvSpPr>
          <p:spPr>
            <a:xfrm>
              <a:off x="4301193" y="2472997"/>
              <a:ext cx="45719" cy="106373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37" name="Pfeil nach rechts 228">
            <a:extLst>
              <a:ext uri="{FF2B5EF4-FFF2-40B4-BE49-F238E27FC236}">
                <a16:creationId xmlns:a16="http://schemas.microsoft.com/office/drawing/2014/main" id="{3F0C61C3-0BED-4246-92DF-7EDA5B79059D}"/>
              </a:ext>
            </a:extLst>
          </p:cNvPr>
          <p:cNvSpPr/>
          <p:nvPr/>
        </p:nvSpPr>
        <p:spPr>
          <a:xfrm rot="5400000">
            <a:off x="4234803" y="374352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93" name="Gerader Verbinder 292">
            <a:extLst>
              <a:ext uri="{FF2B5EF4-FFF2-40B4-BE49-F238E27FC236}">
                <a16:creationId xmlns:a16="http://schemas.microsoft.com/office/drawing/2014/main" id="{A8083DB6-A7BA-433B-B340-1228519A0559}"/>
              </a:ext>
            </a:extLst>
          </p:cNvPr>
          <p:cNvCxnSpPr>
            <a:cxnSpLocks/>
          </p:cNvCxnSpPr>
          <p:nvPr/>
        </p:nvCxnSpPr>
        <p:spPr>
          <a:xfrm flipH="1" flipV="1">
            <a:off x="7093228" y="617913"/>
            <a:ext cx="170030" cy="4595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Rechteck 237">
            <a:extLst>
              <a:ext uri="{FF2B5EF4-FFF2-40B4-BE49-F238E27FC236}">
                <a16:creationId xmlns:a16="http://schemas.microsoft.com/office/drawing/2014/main" id="{2ABEBF54-763B-425D-9938-E9D46B9C890C}"/>
              </a:ext>
            </a:extLst>
          </p:cNvPr>
          <p:cNvSpPr/>
          <p:nvPr/>
        </p:nvSpPr>
        <p:spPr>
          <a:xfrm>
            <a:off x="3570452" y="1938185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874E27C-C6D2-4309-9184-F55052DE2B4F}"/>
              </a:ext>
            </a:extLst>
          </p:cNvPr>
          <p:cNvSpPr/>
          <p:nvPr/>
        </p:nvSpPr>
        <p:spPr>
          <a:xfrm>
            <a:off x="3575069" y="2120334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CDC93D0E-1FD1-466D-8F35-9EBA651EEDDA}"/>
              </a:ext>
            </a:extLst>
          </p:cNvPr>
          <p:cNvSpPr/>
          <p:nvPr/>
        </p:nvSpPr>
        <p:spPr>
          <a:xfrm>
            <a:off x="3573635" y="2284537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1B9F1B9-1CDB-4D3F-895F-A9053BD45368}"/>
              </a:ext>
            </a:extLst>
          </p:cNvPr>
          <p:cNvSpPr/>
          <p:nvPr/>
        </p:nvSpPr>
        <p:spPr>
          <a:xfrm>
            <a:off x="3573275" y="257387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A52C337F-379C-42E3-B891-0B5033263A2C}"/>
              </a:ext>
            </a:extLst>
          </p:cNvPr>
          <p:cNvSpPr/>
          <p:nvPr/>
        </p:nvSpPr>
        <p:spPr>
          <a:xfrm>
            <a:off x="3575069" y="2874751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D2E1451-82D1-4E8E-A52F-EF37FC6F971E}"/>
              </a:ext>
            </a:extLst>
          </p:cNvPr>
          <p:cNvSpPr/>
          <p:nvPr/>
        </p:nvSpPr>
        <p:spPr>
          <a:xfrm>
            <a:off x="3571425" y="3021861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895AAB2F-4701-442C-B8D6-8FAC0666AF48}"/>
              </a:ext>
            </a:extLst>
          </p:cNvPr>
          <p:cNvSpPr/>
          <p:nvPr/>
        </p:nvSpPr>
        <p:spPr>
          <a:xfrm>
            <a:off x="3574868" y="273126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03AE2EB2-F7A3-4D50-A4CE-71179E9BB504}"/>
              </a:ext>
            </a:extLst>
          </p:cNvPr>
          <p:cNvSpPr/>
          <p:nvPr/>
        </p:nvSpPr>
        <p:spPr>
          <a:xfrm>
            <a:off x="3572725" y="3165024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6BCE5DC2-6084-4202-8A79-351E11B0C0C4}"/>
              </a:ext>
            </a:extLst>
          </p:cNvPr>
          <p:cNvSpPr/>
          <p:nvPr/>
        </p:nvSpPr>
        <p:spPr>
          <a:xfrm>
            <a:off x="3571889" y="3337393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1A80A97-0983-48EF-BA3A-50C43B1483CB}"/>
              </a:ext>
            </a:extLst>
          </p:cNvPr>
          <p:cNvSpPr/>
          <p:nvPr/>
        </p:nvSpPr>
        <p:spPr>
          <a:xfrm>
            <a:off x="3573543" y="3491408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9BF962D9-865A-4D3E-8269-2BA578B51A7A}"/>
              </a:ext>
            </a:extLst>
          </p:cNvPr>
          <p:cNvSpPr/>
          <p:nvPr/>
        </p:nvSpPr>
        <p:spPr>
          <a:xfrm>
            <a:off x="3573882" y="3628763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7C2DAF26-4526-4E3D-A694-0462307D0C15}"/>
              </a:ext>
            </a:extLst>
          </p:cNvPr>
          <p:cNvSpPr/>
          <p:nvPr/>
        </p:nvSpPr>
        <p:spPr>
          <a:xfrm>
            <a:off x="3573813" y="3782115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F9AA3895-5989-443D-B609-ACFF68681147}"/>
              </a:ext>
            </a:extLst>
          </p:cNvPr>
          <p:cNvSpPr/>
          <p:nvPr/>
        </p:nvSpPr>
        <p:spPr>
          <a:xfrm>
            <a:off x="3572831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2310B8-B166-4655-8580-A7202E63816A}"/>
              </a:ext>
            </a:extLst>
          </p:cNvPr>
          <p:cNvSpPr/>
          <p:nvPr/>
        </p:nvSpPr>
        <p:spPr>
          <a:xfrm>
            <a:off x="3569109" y="4071016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317E10A8-1190-4712-9DFF-3A1B95F1A097}"/>
              </a:ext>
            </a:extLst>
          </p:cNvPr>
          <p:cNvSpPr/>
          <p:nvPr/>
        </p:nvSpPr>
        <p:spPr>
          <a:xfrm>
            <a:off x="3573140" y="4236353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Rechteck 257">
            <a:extLst>
              <a:ext uri="{FF2B5EF4-FFF2-40B4-BE49-F238E27FC236}">
                <a16:creationId xmlns:a16="http://schemas.microsoft.com/office/drawing/2014/main" id="{6CD090FE-0BAF-4034-9128-72185E077F00}"/>
              </a:ext>
            </a:extLst>
          </p:cNvPr>
          <p:cNvSpPr/>
          <p:nvPr/>
        </p:nvSpPr>
        <p:spPr>
          <a:xfrm>
            <a:off x="3573127" y="4372231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6DA02270-22ED-4C23-9F04-D93F010A001D}"/>
              </a:ext>
            </a:extLst>
          </p:cNvPr>
          <p:cNvSpPr/>
          <p:nvPr/>
        </p:nvSpPr>
        <p:spPr>
          <a:xfrm>
            <a:off x="3572838" y="4525696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D069E079-6841-4FFF-8016-16DE910B6BEE}"/>
              </a:ext>
            </a:extLst>
          </p:cNvPr>
          <p:cNvSpPr/>
          <p:nvPr/>
        </p:nvSpPr>
        <p:spPr>
          <a:xfrm>
            <a:off x="3572125" y="46590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3244B81D-6A98-47E9-8D31-6AB38252F1C6}"/>
              </a:ext>
            </a:extLst>
          </p:cNvPr>
          <p:cNvSpPr/>
          <p:nvPr/>
        </p:nvSpPr>
        <p:spPr>
          <a:xfrm>
            <a:off x="3571089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4F8EA191-4D62-4CBB-83C6-D010A8ED162B}"/>
              </a:ext>
            </a:extLst>
          </p:cNvPr>
          <p:cNvSpPr/>
          <p:nvPr/>
        </p:nvSpPr>
        <p:spPr>
          <a:xfrm>
            <a:off x="3571089" y="4963125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33A58D1D-A975-4CA3-9403-F9330F64696E}"/>
              </a:ext>
            </a:extLst>
          </p:cNvPr>
          <p:cNvSpPr/>
          <p:nvPr/>
        </p:nvSpPr>
        <p:spPr>
          <a:xfrm>
            <a:off x="3571703" y="5118997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E9B34B20-BFDD-448C-881C-E0ADE43564BA}"/>
              </a:ext>
            </a:extLst>
          </p:cNvPr>
          <p:cNvSpPr/>
          <p:nvPr/>
        </p:nvSpPr>
        <p:spPr>
          <a:xfrm>
            <a:off x="3576937" y="2425470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5" name="Rechteck 274">
            <a:extLst>
              <a:ext uri="{FF2B5EF4-FFF2-40B4-BE49-F238E27FC236}">
                <a16:creationId xmlns:a16="http://schemas.microsoft.com/office/drawing/2014/main" id="{6FD53213-A2B4-4E5E-8A31-4C7F0D05E3C1}"/>
              </a:ext>
            </a:extLst>
          </p:cNvPr>
          <p:cNvSpPr/>
          <p:nvPr/>
        </p:nvSpPr>
        <p:spPr>
          <a:xfrm>
            <a:off x="4082320" y="548013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B49F29F3-63BE-4E43-B1BE-D91646252D42}"/>
              </a:ext>
            </a:extLst>
          </p:cNvPr>
          <p:cNvSpPr/>
          <p:nvPr/>
        </p:nvSpPr>
        <p:spPr>
          <a:xfrm rot="16200000">
            <a:off x="3997736" y="5064275"/>
            <a:ext cx="957831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8" name="Pfeil nach rechts 228">
            <a:extLst>
              <a:ext uri="{FF2B5EF4-FFF2-40B4-BE49-F238E27FC236}">
                <a16:creationId xmlns:a16="http://schemas.microsoft.com/office/drawing/2014/main" id="{ED981F55-99F5-4CF9-97BF-78E069798B40}"/>
              </a:ext>
            </a:extLst>
          </p:cNvPr>
          <p:cNvSpPr/>
          <p:nvPr/>
        </p:nvSpPr>
        <p:spPr>
          <a:xfrm>
            <a:off x="4799316" y="4401164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9" name="Pfeil nach rechts 230">
            <a:extLst>
              <a:ext uri="{FF2B5EF4-FFF2-40B4-BE49-F238E27FC236}">
                <a16:creationId xmlns:a16="http://schemas.microsoft.com/office/drawing/2014/main" id="{912371D8-B771-4AA5-AFCE-8D0BCEED9519}"/>
              </a:ext>
            </a:extLst>
          </p:cNvPr>
          <p:cNvSpPr/>
          <p:nvPr/>
        </p:nvSpPr>
        <p:spPr>
          <a:xfrm rot="12879609" flipV="1">
            <a:off x="4135890" y="2038136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0" name="Pfeil nach rechts 70">
            <a:extLst>
              <a:ext uri="{FF2B5EF4-FFF2-40B4-BE49-F238E27FC236}">
                <a16:creationId xmlns:a16="http://schemas.microsoft.com/office/drawing/2014/main" id="{58233403-B828-49AA-9610-282273C1DB56}"/>
              </a:ext>
            </a:extLst>
          </p:cNvPr>
          <p:cNvSpPr/>
          <p:nvPr/>
        </p:nvSpPr>
        <p:spPr>
          <a:xfrm rot="3113040">
            <a:off x="5803237" y="4977838"/>
            <a:ext cx="288634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1" name="Pfeil nach rechts 230">
            <a:extLst>
              <a:ext uri="{FF2B5EF4-FFF2-40B4-BE49-F238E27FC236}">
                <a16:creationId xmlns:a16="http://schemas.microsoft.com/office/drawing/2014/main" id="{E9702F1A-0897-4AB4-91C3-C1CC7C790B34}"/>
              </a:ext>
            </a:extLst>
          </p:cNvPr>
          <p:cNvSpPr/>
          <p:nvPr/>
        </p:nvSpPr>
        <p:spPr>
          <a:xfrm rot="5400000" flipV="1">
            <a:off x="3615166" y="2103395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2" name="Pfeil nach rechts 206">
            <a:extLst>
              <a:ext uri="{FF2B5EF4-FFF2-40B4-BE49-F238E27FC236}">
                <a16:creationId xmlns:a16="http://schemas.microsoft.com/office/drawing/2014/main" id="{A508A848-75C6-4360-8A64-5CA1C5810E09}"/>
              </a:ext>
            </a:extLst>
          </p:cNvPr>
          <p:cNvSpPr/>
          <p:nvPr/>
        </p:nvSpPr>
        <p:spPr>
          <a:xfrm>
            <a:off x="6713613" y="509820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3" name="Pfeil nach rechts 210">
            <a:extLst>
              <a:ext uri="{FF2B5EF4-FFF2-40B4-BE49-F238E27FC236}">
                <a16:creationId xmlns:a16="http://schemas.microsoft.com/office/drawing/2014/main" id="{013D9553-A67F-471B-87F4-6865D5919DDE}"/>
              </a:ext>
            </a:extLst>
          </p:cNvPr>
          <p:cNvSpPr/>
          <p:nvPr/>
        </p:nvSpPr>
        <p:spPr>
          <a:xfrm rot="16200000">
            <a:off x="6131001" y="4580927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4" name="Pfeil nach rechts 230">
            <a:extLst>
              <a:ext uri="{FF2B5EF4-FFF2-40B4-BE49-F238E27FC236}">
                <a16:creationId xmlns:a16="http://schemas.microsoft.com/office/drawing/2014/main" id="{0E9C9868-6CD4-404E-AE11-4854BCE00983}"/>
              </a:ext>
            </a:extLst>
          </p:cNvPr>
          <p:cNvSpPr/>
          <p:nvPr/>
        </p:nvSpPr>
        <p:spPr>
          <a:xfrm rot="5400000" flipV="1">
            <a:off x="3617512" y="2720332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5" name="Pfeil nach rechts 207">
            <a:extLst>
              <a:ext uri="{FF2B5EF4-FFF2-40B4-BE49-F238E27FC236}">
                <a16:creationId xmlns:a16="http://schemas.microsoft.com/office/drawing/2014/main" id="{46E95273-BD9B-4DBF-B23A-6C5986D362FE}"/>
              </a:ext>
            </a:extLst>
          </p:cNvPr>
          <p:cNvSpPr/>
          <p:nvPr/>
        </p:nvSpPr>
        <p:spPr>
          <a:xfrm>
            <a:off x="7881353" y="509469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Pfeil nach rechts 211">
            <a:extLst>
              <a:ext uri="{FF2B5EF4-FFF2-40B4-BE49-F238E27FC236}">
                <a16:creationId xmlns:a16="http://schemas.microsoft.com/office/drawing/2014/main" id="{D123D1D0-D8AC-4E26-846A-1E153CA749A8}"/>
              </a:ext>
            </a:extLst>
          </p:cNvPr>
          <p:cNvSpPr/>
          <p:nvPr/>
        </p:nvSpPr>
        <p:spPr>
          <a:xfrm rot="16200000">
            <a:off x="7285036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7" name="Pfeil nach rechts 230">
            <a:extLst>
              <a:ext uri="{FF2B5EF4-FFF2-40B4-BE49-F238E27FC236}">
                <a16:creationId xmlns:a16="http://schemas.microsoft.com/office/drawing/2014/main" id="{48E6E09D-4E86-46C1-8570-CDE04CF389BD}"/>
              </a:ext>
            </a:extLst>
          </p:cNvPr>
          <p:cNvSpPr/>
          <p:nvPr/>
        </p:nvSpPr>
        <p:spPr>
          <a:xfrm rot="5400000" flipV="1">
            <a:off x="3617512" y="3312320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8" name="Pfeil nach rechts 208">
            <a:extLst>
              <a:ext uri="{FF2B5EF4-FFF2-40B4-BE49-F238E27FC236}">
                <a16:creationId xmlns:a16="http://schemas.microsoft.com/office/drawing/2014/main" id="{7AA2F7A8-675D-4D7B-BA91-FD54785BA6E0}"/>
              </a:ext>
            </a:extLst>
          </p:cNvPr>
          <p:cNvSpPr/>
          <p:nvPr/>
        </p:nvSpPr>
        <p:spPr>
          <a:xfrm>
            <a:off x="9047360" y="509459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Pfeil nach rechts 212">
            <a:extLst>
              <a:ext uri="{FF2B5EF4-FFF2-40B4-BE49-F238E27FC236}">
                <a16:creationId xmlns:a16="http://schemas.microsoft.com/office/drawing/2014/main" id="{104B9BB0-1282-4EBF-B0C4-20CBA6C82FAE}"/>
              </a:ext>
            </a:extLst>
          </p:cNvPr>
          <p:cNvSpPr/>
          <p:nvPr/>
        </p:nvSpPr>
        <p:spPr>
          <a:xfrm rot="16200000">
            <a:off x="8434233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0" name="Pfeil nach rechts 230">
            <a:extLst>
              <a:ext uri="{FF2B5EF4-FFF2-40B4-BE49-F238E27FC236}">
                <a16:creationId xmlns:a16="http://schemas.microsoft.com/office/drawing/2014/main" id="{CC22C1D6-6EE1-4F27-A582-59D773C13DF8}"/>
              </a:ext>
            </a:extLst>
          </p:cNvPr>
          <p:cNvSpPr/>
          <p:nvPr/>
        </p:nvSpPr>
        <p:spPr>
          <a:xfrm rot="5400000" flipV="1">
            <a:off x="3613945" y="3915009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1" name="Pfeil nach rechts 209">
            <a:extLst>
              <a:ext uri="{FF2B5EF4-FFF2-40B4-BE49-F238E27FC236}">
                <a16:creationId xmlns:a16="http://schemas.microsoft.com/office/drawing/2014/main" id="{6F3C4C16-292D-4220-A05A-B72CE2165EFD}"/>
              </a:ext>
            </a:extLst>
          </p:cNvPr>
          <p:cNvSpPr/>
          <p:nvPr/>
        </p:nvSpPr>
        <p:spPr>
          <a:xfrm>
            <a:off x="10167659" y="508879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Pfeil nach rechts 213">
            <a:extLst>
              <a:ext uri="{FF2B5EF4-FFF2-40B4-BE49-F238E27FC236}">
                <a16:creationId xmlns:a16="http://schemas.microsoft.com/office/drawing/2014/main" id="{0E731574-FB10-4E34-A4A9-60F6AB931DFD}"/>
              </a:ext>
            </a:extLst>
          </p:cNvPr>
          <p:cNvSpPr/>
          <p:nvPr/>
        </p:nvSpPr>
        <p:spPr>
          <a:xfrm rot="16200000">
            <a:off x="957855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3" name="Pfeil nach rechts 230">
            <a:extLst>
              <a:ext uri="{FF2B5EF4-FFF2-40B4-BE49-F238E27FC236}">
                <a16:creationId xmlns:a16="http://schemas.microsoft.com/office/drawing/2014/main" id="{F3800E48-C6B8-465F-93E8-7C3AF3B9B952}"/>
              </a:ext>
            </a:extLst>
          </p:cNvPr>
          <p:cNvSpPr/>
          <p:nvPr/>
        </p:nvSpPr>
        <p:spPr>
          <a:xfrm rot="5400000" flipV="1">
            <a:off x="3613945" y="4494021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Pfeil nach rechts 214">
            <a:extLst>
              <a:ext uri="{FF2B5EF4-FFF2-40B4-BE49-F238E27FC236}">
                <a16:creationId xmlns:a16="http://schemas.microsoft.com/office/drawing/2014/main" id="{033F5C12-1E1D-4BFA-9A0E-8CBF069AFD66}"/>
              </a:ext>
            </a:extLst>
          </p:cNvPr>
          <p:cNvSpPr/>
          <p:nvPr/>
        </p:nvSpPr>
        <p:spPr>
          <a:xfrm rot="16200000">
            <a:off x="1071882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5" name="Pfeil nach rechts 230">
            <a:extLst>
              <a:ext uri="{FF2B5EF4-FFF2-40B4-BE49-F238E27FC236}">
                <a16:creationId xmlns:a16="http://schemas.microsoft.com/office/drawing/2014/main" id="{E672DD01-BE65-454B-942E-41D20150A02B}"/>
              </a:ext>
            </a:extLst>
          </p:cNvPr>
          <p:cNvSpPr/>
          <p:nvPr/>
        </p:nvSpPr>
        <p:spPr>
          <a:xfrm rot="5400000" flipV="1">
            <a:off x="3613186" y="5013463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8" name="Pfeil nach rechts 230">
            <a:extLst>
              <a:ext uri="{FF2B5EF4-FFF2-40B4-BE49-F238E27FC236}">
                <a16:creationId xmlns:a16="http://schemas.microsoft.com/office/drawing/2014/main" id="{BFBBF5A5-194A-42AC-9B68-10EECF4CD9D7}"/>
              </a:ext>
            </a:extLst>
          </p:cNvPr>
          <p:cNvSpPr/>
          <p:nvPr/>
        </p:nvSpPr>
        <p:spPr>
          <a:xfrm flipV="1">
            <a:off x="4094678" y="5520398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0" name="Pfeil nach rechts 230">
            <a:extLst>
              <a:ext uri="{FF2B5EF4-FFF2-40B4-BE49-F238E27FC236}">
                <a16:creationId xmlns:a16="http://schemas.microsoft.com/office/drawing/2014/main" id="{AA75FB11-BBF7-4285-96E0-E361CA183425}"/>
              </a:ext>
            </a:extLst>
          </p:cNvPr>
          <p:cNvSpPr/>
          <p:nvPr/>
        </p:nvSpPr>
        <p:spPr>
          <a:xfrm rot="16200000" flipV="1">
            <a:off x="4323552" y="5266587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2" name="Pfeil nach rechts 230">
            <a:extLst>
              <a:ext uri="{FF2B5EF4-FFF2-40B4-BE49-F238E27FC236}">
                <a16:creationId xmlns:a16="http://schemas.microsoft.com/office/drawing/2014/main" id="{C37B3AD2-9DBA-499C-9440-BCA462128001}"/>
              </a:ext>
            </a:extLst>
          </p:cNvPr>
          <p:cNvSpPr/>
          <p:nvPr/>
        </p:nvSpPr>
        <p:spPr>
          <a:xfrm rot="16200000" flipV="1">
            <a:off x="4323552" y="4783354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5" name="Gerader Verbinder 344">
            <a:extLst>
              <a:ext uri="{FF2B5EF4-FFF2-40B4-BE49-F238E27FC236}">
                <a16:creationId xmlns:a16="http://schemas.microsoft.com/office/drawing/2014/main" id="{4C0F1E09-2D5B-4BEA-9988-5C1F6E61CCBF}"/>
              </a:ext>
            </a:extLst>
          </p:cNvPr>
          <p:cNvCxnSpPr>
            <a:cxnSpLocks/>
          </p:cNvCxnSpPr>
          <p:nvPr/>
        </p:nvCxnSpPr>
        <p:spPr>
          <a:xfrm flipH="1" flipV="1">
            <a:off x="7178243" y="604764"/>
            <a:ext cx="90796" cy="46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Pfeil nach rechts 215">
            <a:extLst>
              <a:ext uri="{FF2B5EF4-FFF2-40B4-BE49-F238E27FC236}">
                <a16:creationId xmlns:a16="http://schemas.microsoft.com/office/drawing/2014/main" id="{8EEA9D4A-140D-4E8D-83F5-462E55FBA0CD}"/>
              </a:ext>
            </a:extLst>
          </p:cNvPr>
          <p:cNvSpPr/>
          <p:nvPr/>
        </p:nvSpPr>
        <p:spPr>
          <a:xfrm rot="16200000">
            <a:off x="6129273" y="387842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7" name="Pfeil nach rechts 215">
            <a:extLst>
              <a:ext uri="{FF2B5EF4-FFF2-40B4-BE49-F238E27FC236}">
                <a16:creationId xmlns:a16="http://schemas.microsoft.com/office/drawing/2014/main" id="{3A1E02D5-1792-4005-875B-3319110D5BF4}"/>
              </a:ext>
            </a:extLst>
          </p:cNvPr>
          <p:cNvSpPr/>
          <p:nvPr/>
        </p:nvSpPr>
        <p:spPr>
          <a:xfrm rot="16200000">
            <a:off x="7277394" y="388019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Pfeil nach rechts 215">
            <a:extLst>
              <a:ext uri="{FF2B5EF4-FFF2-40B4-BE49-F238E27FC236}">
                <a16:creationId xmlns:a16="http://schemas.microsoft.com/office/drawing/2014/main" id="{5406471A-08CC-4ED5-9995-C54CBEC98F8D}"/>
              </a:ext>
            </a:extLst>
          </p:cNvPr>
          <p:cNvSpPr/>
          <p:nvPr/>
        </p:nvSpPr>
        <p:spPr>
          <a:xfrm rot="16200000">
            <a:off x="8433636" y="388488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Pfeil nach rechts 215">
            <a:extLst>
              <a:ext uri="{FF2B5EF4-FFF2-40B4-BE49-F238E27FC236}">
                <a16:creationId xmlns:a16="http://schemas.microsoft.com/office/drawing/2014/main" id="{47F653EA-F80B-4F48-B1B2-85B9F327F83F}"/>
              </a:ext>
            </a:extLst>
          </p:cNvPr>
          <p:cNvSpPr/>
          <p:nvPr/>
        </p:nvSpPr>
        <p:spPr>
          <a:xfrm rot="16200000">
            <a:off x="9578556" y="388488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Pfeil nach rechts 215">
            <a:extLst>
              <a:ext uri="{FF2B5EF4-FFF2-40B4-BE49-F238E27FC236}">
                <a16:creationId xmlns:a16="http://schemas.microsoft.com/office/drawing/2014/main" id="{AC70B110-A16F-4E93-9084-084D15B8AA7C}"/>
              </a:ext>
            </a:extLst>
          </p:cNvPr>
          <p:cNvSpPr/>
          <p:nvPr/>
        </p:nvSpPr>
        <p:spPr>
          <a:xfrm rot="16200000">
            <a:off x="10716919" y="3886200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Pfeil nach rechts 215">
            <a:extLst>
              <a:ext uri="{FF2B5EF4-FFF2-40B4-BE49-F238E27FC236}">
                <a16:creationId xmlns:a16="http://schemas.microsoft.com/office/drawing/2014/main" id="{46D15B58-A7C1-4AAD-B792-B87E6EDE79E7}"/>
              </a:ext>
            </a:extLst>
          </p:cNvPr>
          <p:cNvSpPr/>
          <p:nvPr/>
        </p:nvSpPr>
        <p:spPr>
          <a:xfrm rot="16200000">
            <a:off x="6124421" y="322638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Pfeil nach rechts 215">
            <a:extLst>
              <a:ext uri="{FF2B5EF4-FFF2-40B4-BE49-F238E27FC236}">
                <a16:creationId xmlns:a16="http://schemas.microsoft.com/office/drawing/2014/main" id="{6D37B085-7C0A-4D09-94DE-77730A904803}"/>
              </a:ext>
            </a:extLst>
          </p:cNvPr>
          <p:cNvSpPr/>
          <p:nvPr/>
        </p:nvSpPr>
        <p:spPr>
          <a:xfrm rot="16200000">
            <a:off x="7283591" y="322510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9" name="Pfeil nach rechts 230">
            <a:extLst>
              <a:ext uri="{FF2B5EF4-FFF2-40B4-BE49-F238E27FC236}">
                <a16:creationId xmlns:a16="http://schemas.microsoft.com/office/drawing/2014/main" id="{EB5F9A4F-7726-474B-9C42-7F11F92BCFB9}"/>
              </a:ext>
            </a:extLst>
          </p:cNvPr>
          <p:cNvSpPr/>
          <p:nvPr/>
        </p:nvSpPr>
        <p:spPr>
          <a:xfrm rot="6410332" flipV="1">
            <a:off x="4379054" y="2944874"/>
            <a:ext cx="305356" cy="48110"/>
          </a:xfrm>
          <a:prstGeom prst="rightArrow">
            <a:avLst/>
          </a:prstGeom>
          <a:solidFill>
            <a:srgbClr val="FF0000"/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Pfeil nach rechts 215">
            <a:extLst>
              <a:ext uri="{FF2B5EF4-FFF2-40B4-BE49-F238E27FC236}">
                <a16:creationId xmlns:a16="http://schemas.microsoft.com/office/drawing/2014/main" id="{7BAAA8E0-58DA-4946-BCE7-4492C7FE47FA}"/>
              </a:ext>
            </a:extLst>
          </p:cNvPr>
          <p:cNvSpPr/>
          <p:nvPr/>
        </p:nvSpPr>
        <p:spPr>
          <a:xfrm rot="16200000">
            <a:off x="8430419" y="322557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Pfeil nach rechts 215">
            <a:extLst>
              <a:ext uri="{FF2B5EF4-FFF2-40B4-BE49-F238E27FC236}">
                <a16:creationId xmlns:a16="http://schemas.microsoft.com/office/drawing/2014/main" id="{4998B985-BC0A-4850-A295-F348EFB0115E}"/>
              </a:ext>
            </a:extLst>
          </p:cNvPr>
          <p:cNvSpPr/>
          <p:nvPr/>
        </p:nvSpPr>
        <p:spPr>
          <a:xfrm rot="16200000">
            <a:off x="9579217" y="3225916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Pfeil nach rechts 215">
            <a:extLst>
              <a:ext uri="{FF2B5EF4-FFF2-40B4-BE49-F238E27FC236}">
                <a16:creationId xmlns:a16="http://schemas.microsoft.com/office/drawing/2014/main" id="{8BF2D457-5D8A-479C-A374-6CCE1A9281D4}"/>
              </a:ext>
            </a:extLst>
          </p:cNvPr>
          <p:cNvSpPr/>
          <p:nvPr/>
        </p:nvSpPr>
        <p:spPr>
          <a:xfrm rot="16200000">
            <a:off x="10721992" y="3224629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Pfeil nach rechts 228">
            <a:extLst>
              <a:ext uri="{FF2B5EF4-FFF2-40B4-BE49-F238E27FC236}">
                <a16:creationId xmlns:a16="http://schemas.microsoft.com/office/drawing/2014/main" id="{F61CFC48-0FC9-4B14-871F-8A341C15440A}"/>
              </a:ext>
            </a:extLst>
          </p:cNvPr>
          <p:cNvSpPr/>
          <p:nvPr/>
        </p:nvSpPr>
        <p:spPr>
          <a:xfrm rot="10800000">
            <a:off x="10121049" y="280089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7" name="Pfeil nach rechts 228">
            <a:extLst>
              <a:ext uri="{FF2B5EF4-FFF2-40B4-BE49-F238E27FC236}">
                <a16:creationId xmlns:a16="http://schemas.microsoft.com/office/drawing/2014/main" id="{45E3977A-F8E4-47FB-B492-8F25F353C4D9}"/>
              </a:ext>
            </a:extLst>
          </p:cNvPr>
          <p:cNvSpPr/>
          <p:nvPr/>
        </p:nvSpPr>
        <p:spPr>
          <a:xfrm rot="10800000">
            <a:off x="9008508" y="280210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6" name="Pfeil nach rechts 228">
            <a:extLst>
              <a:ext uri="{FF2B5EF4-FFF2-40B4-BE49-F238E27FC236}">
                <a16:creationId xmlns:a16="http://schemas.microsoft.com/office/drawing/2014/main" id="{2C05AB61-3349-498C-B873-2F5B4D71FB71}"/>
              </a:ext>
            </a:extLst>
          </p:cNvPr>
          <p:cNvSpPr/>
          <p:nvPr/>
        </p:nvSpPr>
        <p:spPr>
          <a:xfrm rot="10800000">
            <a:off x="7871012" y="280329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Pfeil nach rechts 228">
            <a:extLst>
              <a:ext uri="{FF2B5EF4-FFF2-40B4-BE49-F238E27FC236}">
                <a16:creationId xmlns:a16="http://schemas.microsoft.com/office/drawing/2014/main" id="{8478B683-5487-4135-A7FF-09D17FA403DB}"/>
              </a:ext>
            </a:extLst>
          </p:cNvPr>
          <p:cNvSpPr/>
          <p:nvPr/>
        </p:nvSpPr>
        <p:spPr>
          <a:xfrm rot="10800000">
            <a:off x="6688428" y="280577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Pfeil nach rechts 228">
            <a:extLst>
              <a:ext uri="{FF2B5EF4-FFF2-40B4-BE49-F238E27FC236}">
                <a16:creationId xmlns:a16="http://schemas.microsoft.com/office/drawing/2014/main" id="{CEE13346-1D83-4C54-BB05-98B6D5CBC04D}"/>
              </a:ext>
            </a:extLst>
          </p:cNvPr>
          <p:cNvSpPr/>
          <p:nvPr/>
        </p:nvSpPr>
        <p:spPr>
          <a:xfrm rot="10800000">
            <a:off x="5205765" y="272052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Pfeil nach rechts 230">
            <a:extLst>
              <a:ext uri="{FF2B5EF4-FFF2-40B4-BE49-F238E27FC236}">
                <a16:creationId xmlns:a16="http://schemas.microsoft.com/office/drawing/2014/main" id="{A3229315-D562-4A72-BBBE-9876DA22DFD0}"/>
              </a:ext>
            </a:extLst>
          </p:cNvPr>
          <p:cNvSpPr/>
          <p:nvPr/>
        </p:nvSpPr>
        <p:spPr>
          <a:xfrm rot="15331021">
            <a:off x="4346588" y="2432492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06" name="Gruppieren 305">
            <a:extLst>
              <a:ext uri="{FF2B5EF4-FFF2-40B4-BE49-F238E27FC236}">
                <a16:creationId xmlns:a16="http://schemas.microsoft.com/office/drawing/2014/main" id="{F905E0E7-AEA7-42EF-A159-D421F9A31BD6}"/>
              </a:ext>
            </a:extLst>
          </p:cNvPr>
          <p:cNvGrpSpPr/>
          <p:nvPr/>
        </p:nvGrpSpPr>
        <p:grpSpPr>
          <a:xfrm>
            <a:off x="4278501" y="2461274"/>
            <a:ext cx="405765" cy="622966"/>
            <a:chOff x="4760582" y="1939129"/>
            <a:chExt cx="405765" cy="622966"/>
          </a:xfrm>
        </p:grpSpPr>
        <p:grpSp>
          <p:nvGrpSpPr>
            <p:cNvPr id="267" name="Gruppieren 266">
              <a:extLst>
                <a:ext uri="{FF2B5EF4-FFF2-40B4-BE49-F238E27FC236}">
                  <a16:creationId xmlns:a16="http://schemas.microsoft.com/office/drawing/2014/main" id="{77433392-3F0E-4242-A68C-7A3BB1124836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268" name="Gruppieren 267">
                <a:extLst>
                  <a:ext uri="{FF2B5EF4-FFF2-40B4-BE49-F238E27FC236}">
                    <a16:creationId xmlns:a16="http://schemas.microsoft.com/office/drawing/2014/main" id="{078A8CFF-6964-4B26-A56A-18868B89E853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271" name="Rechteck 270">
                  <a:extLst>
                    <a:ext uri="{FF2B5EF4-FFF2-40B4-BE49-F238E27FC236}">
                      <a16:creationId xmlns:a16="http://schemas.microsoft.com/office/drawing/2014/main" id="{7C5768EF-35A6-489D-9F58-475692290BAB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272" name="Rechteck 271">
                  <a:extLst>
                    <a:ext uri="{FF2B5EF4-FFF2-40B4-BE49-F238E27FC236}">
                      <a16:creationId xmlns:a16="http://schemas.microsoft.com/office/drawing/2014/main" id="{A561D788-22C1-40C4-ACDE-B36A24334679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269" name="Rechteck 268">
                <a:extLst>
                  <a:ext uri="{FF2B5EF4-FFF2-40B4-BE49-F238E27FC236}">
                    <a16:creationId xmlns:a16="http://schemas.microsoft.com/office/drawing/2014/main" id="{2B960B93-51AC-4F74-9CFA-8DD35AD97DE4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70" name="Rechteck 269">
                <a:extLst>
                  <a:ext uri="{FF2B5EF4-FFF2-40B4-BE49-F238E27FC236}">
                    <a16:creationId xmlns:a16="http://schemas.microsoft.com/office/drawing/2014/main" id="{4625F2B7-F222-4C4A-A81D-A9171CB79CAE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89" name="Gruppieren 288">
              <a:extLst>
                <a:ext uri="{FF2B5EF4-FFF2-40B4-BE49-F238E27FC236}">
                  <a16:creationId xmlns:a16="http://schemas.microsoft.com/office/drawing/2014/main" id="{DC89543E-93B1-4C73-90BF-5E529DE24B11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281" name="Gerader Verbinder 280">
                <a:extLst>
                  <a:ext uri="{FF2B5EF4-FFF2-40B4-BE49-F238E27FC236}">
                    <a16:creationId xmlns:a16="http://schemas.microsoft.com/office/drawing/2014/main" id="{049BCFE7-406F-438B-9254-12668704264F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82" name="Gerader Verbinder 281">
                <a:extLst>
                  <a:ext uri="{FF2B5EF4-FFF2-40B4-BE49-F238E27FC236}">
                    <a16:creationId xmlns:a16="http://schemas.microsoft.com/office/drawing/2014/main" id="{9F372E31-7A53-4E9C-B215-1E959506F987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83" name="Gerader Verbinder 282">
                <a:extLst>
                  <a:ext uri="{FF2B5EF4-FFF2-40B4-BE49-F238E27FC236}">
                    <a16:creationId xmlns:a16="http://schemas.microsoft.com/office/drawing/2014/main" id="{3544A2B4-CD17-447F-BBAD-765074D4AAE4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Gerader Verbinder 283">
                <a:extLst>
                  <a:ext uri="{FF2B5EF4-FFF2-40B4-BE49-F238E27FC236}">
                    <a16:creationId xmlns:a16="http://schemas.microsoft.com/office/drawing/2014/main" id="{54DBB118-8AEA-40CF-9315-24431554B552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Gerader Verbinder 284">
                <a:extLst>
                  <a:ext uri="{FF2B5EF4-FFF2-40B4-BE49-F238E27FC236}">
                    <a16:creationId xmlns:a16="http://schemas.microsoft.com/office/drawing/2014/main" id="{04114FD1-10CA-44B1-907B-B95F70C2DB8A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Gerader Verbinder 285">
                <a:extLst>
                  <a:ext uri="{FF2B5EF4-FFF2-40B4-BE49-F238E27FC236}">
                    <a16:creationId xmlns:a16="http://schemas.microsoft.com/office/drawing/2014/main" id="{CE021A65-E0C7-4710-A932-3262E8A9B738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Gerader Verbinder 286">
                <a:extLst>
                  <a:ext uri="{FF2B5EF4-FFF2-40B4-BE49-F238E27FC236}">
                    <a16:creationId xmlns:a16="http://schemas.microsoft.com/office/drawing/2014/main" id="{21332910-F184-455B-8187-FB076CCAD84B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Gerader Verbinder 287">
                <a:extLst>
                  <a:ext uri="{FF2B5EF4-FFF2-40B4-BE49-F238E27FC236}">
                    <a16:creationId xmlns:a16="http://schemas.microsoft.com/office/drawing/2014/main" id="{1C0B3C3A-D062-44A4-8079-FA02EC00D6C4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81" name="Pfeil nach rechts 230">
            <a:extLst>
              <a:ext uri="{FF2B5EF4-FFF2-40B4-BE49-F238E27FC236}">
                <a16:creationId xmlns:a16="http://schemas.microsoft.com/office/drawing/2014/main" id="{28608555-69B1-4A4C-AB19-3FA77D1E49F3}"/>
              </a:ext>
            </a:extLst>
          </p:cNvPr>
          <p:cNvSpPr/>
          <p:nvPr/>
        </p:nvSpPr>
        <p:spPr>
          <a:xfrm rot="12809320">
            <a:off x="4104622" y="2014061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0" name="Rechteck 409">
            <a:extLst>
              <a:ext uri="{FF2B5EF4-FFF2-40B4-BE49-F238E27FC236}">
                <a16:creationId xmlns:a16="http://schemas.microsoft.com/office/drawing/2014/main" id="{6579DF7E-0F02-432E-8C08-DE68CB54BEF1}"/>
              </a:ext>
            </a:extLst>
          </p:cNvPr>
          <p:cNvSpPr/>
          <p:nvPr/>
        </p:nvSpPr>
        <p:spPr>
          <a:xfrm rot="16200000">
            <a:off x="3918600" y="3615600"/>
            <a:ext cx="1125008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2" name="Pfeil nach rechts 230">
            <a:extLst>
              <a:ext uri="{FF2B5EF4-FFF2-40B4-BE49-F238E27FC236}">
                <a16:creationId xmlns:a16="http://schemas.microsoft.com/office/drawing/2014/main" id="{BEFF420F-8D8F-4156-94C2-2700725B6957}"/>
              </a:ext>
            </a:extLst>
          </p:cNvPr>
          <p:cNvSpPr/>
          <p:nvPr/>
        </p:nvSpPr>
        <p:spPr>
          <a:xfrm rot="5400000" flipV="1">
            <a:off x="4325391" y="3765973"/>
            <a:ext cx="305356" cy="48110"/>
          </a:xfrm>
          <a:prstGeom prst="rightArrow">
            <a:avLst/>
          </a:prstGeom>
          <a:solidFill>
            <a:srgbClr val="FF0000"/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3" name="Pfeil nach rechts 228">
            <a:extLst>
              <a:ext uri="{FF2B5EF4-FFF2-40B4-BE49-F238E27FC236}">
                <a16:creationId xmlns:a16="http://schemas.microsoft.com/office/drawing/2014/main" id="{DC24ED1F-4770-4308-9498-262B86894B81}"/>
              </a:ext>
            </a:extLst>
          </p:cNvPr>
          <p:cNvSpPr/>
          <p:nvPr/>
        </p:nvSpPr>
        <p:spPr>
          <a:xfrm rot="5400000">
            <a:off x="3590908" y="2070910"/>
            <a:ext cx="356735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Pfeil nach rechts 228">
            <a:extLst>
              <a:ext uri="{FF2B5EF4-FFF2-40B4-BE49-F238E27FC236}">
                <a16:creationId xmlns:a16="http://schemas.microsoft.com/office/drawing/2014/main" id="{516563C7-35E4-4391-9199-7D00DEDC6E29}"/>
              </a:ext>
            </a:extLst>
          </p:cNvPr>
          <p:cNvSpPr/>
          <p:nvPr/>
        </p:nvSpPr>
        <p:spPr>
          <a:xfrm rot="5400000">
            <a:off x="3519463" y="262173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Pfeil nach rechts 228">
            <a:extLst>
              <a:ext uri="{FF2B5EF4-FFF2-40B4-BE49-F238E27FC236}">
                <a16:creationId xmlns:a16="http://schemas.microsoft.com/office/drawing/2014/main" id="{2D3E90E2-C113-4E50-98CA-9857D2D7A8F7}"/>
              </a:ext>
            </a:extLst>
          </p:cNvPr>
          <p:cNvSpPr/>
          <p:nvPr/>
        </p:nvSpPr>
        <p:spPr>
          <a:xfrm rot="5400000">
            <a:off x="3518104" y="3211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Pfeil nach rechts 228">
            <a:extLst>
              <a:ext uri="{FF2B5EF4-FFF2-40B4-BE49-F238E27FC236}">
                <a16:creationId xmlns:a16="http://schemas.microsoft.com/office/drawing/2014/main" id="{9082CC57-7583-423F-B0AC-7CBA553EDAAA}"/>
              </a:ext>
            </a:extLst>
          </p:cNvPr>
          <p:cNvSpPr/>
          <p:nvPr/>
        </p:nvSpPr>
        <p:spPr>
          <a:xfrm rot="5400000">
            <a:off x="3521015" y="37972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Pfeil nach rechts 228">
            <a:extLst>
              <a:ext uri="{FF2B5EF4-FFF2-40B4-BE49-F238E27FC236}">
                <a16:creationId xmlns:a16="http://schemas.microsoft.com/office/drawing/2014/main" id="{2CF3AAEC-A86F-496D-B950-491C4E558C42}"/>
              </a:ext>
            </a:extLst>
          </p:cNvPr>
          <p:cNvSpPr/>
          <p:nvPr/>
        </p:nvSpPr>
        <p:spPr>
          <a:xfrm rot="5400000">
            <a:off x="3521097" y="4380906"/>
            <a:ext cx="491649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Pfeil nach rechts 228">
            <a:extLst>
              <a:ext uri="{FF2B5EF4-FFF2-40B4-BE49-F238E27FC236}">
                <a16:creationId xmlns:a16="http://schemas.microsoft.com/office/drawing/2014/main" id="{228F812A-791B-4C45-B64A-8E1E7B353376}"/>
              </a:ext>
            </a:extLst>
          </p:cNvPr>
          <p:cNvSpPr/>
          <p:nvPr/>
        </p:nvSpPr>
        <p:spPr>
          <a:xfrm rot="5400000">
            <a:off x="3569368" y="4958761"/>
            <a:ext cx="3939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Pfeil nach rechts 228">
            <a:extLst>
              <a:ext uri="{FF2B5EF4-FFF2-40B4-BE49-F238E27FC236}">
                <a16:creationId xmlns:a16="http://schemas.microsoft.com/office/drawing/2014/main" id="{3A0C7EF2-5AFE-4414-98DE-F690A3A86FD6}"/>
              </a:ext>
            </a:extLst>
          </p:cNvPr>
          <p:cNvSpPr/>
          <p:nvPr/>
        </p:nvSpPr>
        <p:spPr>
          <a:xfrm>
            <a:off x="4094678" y="5492453"/>
            <a:ext cx="317960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Pfeil nach rechts 228">
            <a:extLst>
              <a:ext uri="{FF2B5EF4-FFF2-40B4-BE49-F238E27FC236}">
                <a16:creationId xmlns:a16="http://schemas.microsoft.com/office/drawing/2014/main" id="{483D1F53-D8B0-4CAD-AC8F-BFAD14C75E24}"/>
              </a:ext>
            </a:extLst>
          </p:cNvPr>
          <p:cNvSpPr/>
          <p:nvPr/>
        </p:nvSpPr>
        <p:spPr>
          <a:xfrm rot="16200000">
            <a:off x="4291084" y="5259499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Pfeil nach rechts 228">
            <a:extLst>
              <a:ext uri="{FF2B5EF4-FFF2-40B4-BE49-F238E27FC236}">
                <a16:creationId xmlns:a16="http://schemas.microsoft.com/office/drawing/2014/main" id="{D5C82EF0-66B4-4819-A5E7-085990A3617D}"/>
              </a:ext>
            </a:extLst>
          </p:cNvPr>
          <p:cNvSpPr/>
          <p:nvPr/>
        </p:nvSpPr>
        <p:spPr>
          <a:xfrm rot="16200000">
            <a:off x="4291922" y="4782050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2" name="Pfeil nach rechts 232">
            <a:extLst>
              <a:ext uri="{FF2B5EF4-FFF2-40B4-BE49-F238E27FC236}">
                <a16:creationId xmlns:a16="http://schemas.microsoft.com/office/drawing/2014/main" id="{F5643136-7486-4E0A-AA44-D9153BEF91EB}"/>
              </a:ext>
            </a:extLst>
          </p:cNvPr>
          <p:cNvSpPr/>
          <p:nvPr/>
        </p:nvSpPr>
        <p:spPr>
          <a:xfrm>
            <a:off x="4796033" y="440014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93" name="Gruppieren 392">
            <a:extLst>
              <a:ext uri="{FF2B5EF4-FFF2-40B4-BE49-F238E27FC236}">
                <a16:creationId xmlns:a16="http://schemas.microsoft.com/office/drawing/2014/main" id="{AA75A71D-E9DB-45FB-8FDE-682CDBF83032}"/>
              </a:ext>
            </a:extLst>
          </p:cNvPr>
          <p:cNvGrpSpPr/>
          <p:nvPr/>
        </p:nvGrpSpPr>
        <p:grpSpPr>
          <a:xfrm>
            <a:off x="4278107" y="2480045"/>
            <a:ext cx="405765" cy="622966"/>
            <a:chOff x="4760582" y="1939129"/>
            <a:chExt cx="405765" cy="622966"/>
          </a:xfrm>
        </p:grpSpPr>
        <p:grpSp>
          <p:nvGrpSpPr>
            <p:cNvPr id="394" name="Gruppieren 393">
              <a:extLst>
                <a:ext uri="{FF2B5EF4-FFF2-40B4-BE49-F238E27FC236}">
                  <a16:creationId xmlns:a16="http://schemas.microsoft.com/office/drawing/2014/main" id="{03DB4CB5-23CB-46CC-A99D-79ADB31046D5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404" name="Gruppieren 403">
                <a:extLst>
                  <a:ext uri="{FF2B5EF4-FFF2-40B4-BE49-F238E27FC236}">
                    <a16:creationId xmlns:a16="http://schemas.microsoft.com/office/drawing/2014/main" id="{196EFEEC-F726-422E-AC57-78C51C1DA46B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407" name="Rechteck 406">
                  <a:extLst>
                    <a:ext uri="{FF2B5EF4-FFF2-40B4-BE49-F238E27FC236}">
                      <a16:creationId xmlns:a16="http://schemas.microsoft.com/office/drawing/2014/main" id="{2C24B0C8-C95C-40F7-9331-235B6A9B7FBE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8" name="Rechteck 407">
                  <a:extLst>
                    <a:ext uri="{FF2B5EF4-FFF2-40B4-BE49-F238E27FC236}">
                      <a16:creationId xmlns:a16="http://schemas.microsoft.com/office/drawing/2014/main" id="{E80CB206-75A3-468A-9A13-B1E0BD166FA6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405" name="Rechteck 404">
                <a:extLst>
                  <a:ext uri="{FF2B5EF4-FFF2-40B4-BE49-F238E27FC236}">
                    <a16:creationId xmlns:a16="http://schemas.microsoft.com/office/drawing/2014/main" id="{A11B62AC-32C1-4C29-AA3F-D92192FBBDC3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6" name="Rechteck 405">
                <a:extLst>
                  <a:ext uri="{FF2B5EF4-FFF2-40B4-BE49-F238E27FC236}">
                    <a16:creationId xmlns:a16="http://schemas.microsoft.com/office/drawing/2014/main" id="{88DAFBBA-87DD-4E08-9EA4-62059A896B67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5" name="Gruppieren 394">
              <a:extLst>
                <a:ext uri="{FF2B5EF4-FFF2-40B4-BE49-F238E27FC236}">
                  <a16:creationId xmlns:a16="http://schemas.microsoft.com/office/drawing/2014/main" id="{43BB06B7-4DA3-4358-BE42-FF7C3C0AAAD0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396" name="Gerader Verbinder 395">
                <a:extLst>
                  <a:ext uri="{FF2B5EF4-FFF2-40B4-BE49-F238E27FC236}">
                    <a16:creationId xmlns:a16="http://schemas.microsoft.com/office/drawing/2014/main" id="{E9E26E75-6CD9-4F34-B57B-21CFCCFBA25E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1F0EC1DC-23BE-4B96-A4B9-B2F805FAD605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1EE95101-D6F7-4B7E-B01A-897DFAFB937C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Gerader Verbinder 398">
                <a:extLst>
                  <a:ext uri="{FF2B5EF4-FFF2-40B4-BE49-F238E27FC236}">
                    <a16:creationId xmlns:a16="http://schemas.microsoft.com/office/drawing/2014/main" id="{813A7726-5C24-4BD0-BAC5-D096CC18C61F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A118A9E8-1C5E-410D-A9E6-5A9349DFF5F8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9955237A-417E-4EFA-BB69-133C904DCCBC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Gerader Verbinder 401">
                <a:extLst>
                  <a:ext uri="{FF2B5EF4-FFF2-40B4-BE49-F238E27FC236}">
                    <a16:creationId xmlns:a16="http://schemas.microsoft.com/office/drawing/2014/main" id="{4CA9B6AA-6745-499B-850A-C1737BAA1EC4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Gerader Verbinder 402">
                <a:extLst>
                  <a:ext uri="{FF2B5EF4-FFF2-40B4-BE49-F238E27FC236}">
                    <a16:creationId xmlns:a16="http://schemas.microsoft.com/office/drawing/2014/main" id="{68B37CD5-9FA9-4D56-953C-5751883BB533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9" name="Gerader Verbinder 408">
            <a:extLst>
              <a:ext uri="{FF2B5EF4-FFF2-40B4-BE49-F238E27FC236}">
                <a16:creationId xmlns:a16="http://schemas.microsoft.com/office/drawing/2014/main" id="{3D163E03-368E-4D60-8DCA-55BF6D8D670B}"/>
              </a:ext>
            </a:extLst>
          </p:cNvPr>
          <p:cNvCxnSpPr>
            <a:cxnSpLocks/>
          </p:cNvCxnSpPr>
          <p:nvPr/>
        </p:nvCxnSpPr>
        <p:spPr>
          <a:xfrm flipV="1">
            <a:off x="7265740" y="584798"/>
            <a:ext cx="0" cy="482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Pfeil nach rechts 232">
            <a:extLst>
              <a:ext uri="{FF2B5EF4-FFF2-40B4-BE49-F238E27FC236}">
                <a16:creationId xmlns:a16="http://schemas.microsoft.com/office/drawing/2014/main" id="{A953616D-09F9-49AD-B838-F13E9C902E76}"/>
              </a:ext>
            </a:extLst>
          </p:cNvPr>
          <p:cNvSpPr/>
          <p:nvPr/>
        </p:nvSpPr>
        <p:spPr>
          <a:xfrm>
            <a:off x="4796180" y="4393622"/>
            <a:ext cx="497853" cy="101431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Pfeil nach rechts 70">
            <a:extLst>
              <a:ext uri="{FF2B5EF4-FFF2-40B4-BE49-F238E27FC236}">
                <a16:creationId xmlns:a16="http://schemas.microsoft.com/office/drawing/2014/main" id="{129AE819-6CEE-46DA-B70B-38E677C4CB71}"/>
              </a:ext>
            </a:extLst>
          </p:cNvPr>
          <p:cNvSpPr/>
          <p:nvPr/>
        </p:nvSpPr>
        <p:spPr>
          <a:xfrm rot="3113040">
            <a:off x="5793899" y="4972669"/>
            <a:ext cx="300038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Pfeil nach rechts 206">
            <a:extLst>
              <a:ext uri="{FF2B5EF4-FFF2-40B4-BE49-F238E27FC236}">
                <a16:creationId xmlns:a16="http://schemas.microsoft.com/office/drawing/2014/main" id="{B6FD2A09-B4B9-4A43-AD42-524524B3D370}"/>
              </a:ext>
            </a:extLst>
          </p:cNvPr>
          <p:cNvSpPr/>
          <p:nvPr/>
        </p:nvSpPr>
        <p:spPr>
          <a:xfrm>
            <a:off x="6710320" y="5093913"/>
            <a:ext cx="497324" cy="99593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Pfeil nach rechts 206">
            <a:extLst>
              <a:ext uri="{FF2B5EF4-FFF2-40B4-BE49-F238E27FC236}">
                <a16:creationId xmlns:a16="http://schemas.microsoft.com/office/drawing/2014/main" id="{6F91A72C-5688-45E2-9AE0-CD3DEE8B10CF}"/>
              </a:ext>
            </a:extLst>
          </p:cNvPr>
          <p:cNvSpPr/>
          <p:nvPr/>
        </p:nvSpPr>
        <p:spPr>
          <a:xfrm>
            <a:off x="7877473" y="5093416"/>
            <a:ext cx="497324" cy="9413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Pfeil nach rechts 206">
            <a:extLst>
              <a:ext uri="{FF2B5EF4-FFF2-40B4-BE49-F238E27FC236}">
                <a16:creationId xmlns:a16="http://schemas.microsoft.com/office/drawing/2014/main" id="{6722C6D4-63CD-4114-A8AF-9FBECFB51E6E}"/>
              </a:ext>
            </a:extLst>
          </p:cNvPr>
          <p:cNvSpPr/>
          <p:nvPr/>
        </p:nvSpPr>
        <p:spPr>
          <a:xfrm>
            <a:off x="9048437" y="5093062"/>
            <a:ext cx="491649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Pfeil nach rechts 206">
            <a:extLst>
              <a:ext uri="{FF2B5EF4-FFF2-40B4-BE49-F238E27FC236}">
                <a16:creationId xmlns:a16="http://schemas.microsoft.com/office/drawing/2014/main" id="{0821FA75-7417-44D9-9B4F-1E00D7516204}"/>
              </a:ext>
            </a:extLst>
          </p:cNvPr>
          <p:cNvSpPr/>
          <p:nvPr/>
        </p:nvSpPr>
        <p:spPr>
          <a:xfrm>
            <a:off x="10166334" y="5088150"/>
            <a:ext cx="491649" cy="9345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5" name="Abgerundetes Rechteck 9">
            <a:hlinkClick r:id="rId7" action="ppaction://hlinksldjump"/>
            <a:extLst>
              <a:ext uri="{FF2B5EF4-FFF2-40B4-BE49-F238E27FC236}">
                <a16:creationId xmlns:a16="http://schemas.microsoft.com/office/drawing/2014/main" id="{F17C3111-9A16-4521-877C-E17F104EFF73}"/>
              </a:ext>
            </a:extLst>
          </p:cNvPr>
          <p:cNvSpPr/>
          <p:nvPr/>
        </p:nvSpPr>
        <p:spPr>
          <a:xfrm>
            <a:off x="7917971" y="530732"/>
            <a:ext cx="2589091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Fahrtwind zu gering, </a:t>
            </a:r>
          </a:p>
          <a:p>
            <a:pPr algn="ctr"/>
            <a:r>
              <a:rPr lang="de-DE" dirty="0">
                <a:solidFill>
                  <a:srgbClr val="343434"/>
                </a:solidFill>
              </a:rPr>
              <a:t>Lüfter startet</a:t>
            </a:r>
          </a:p>
        </p:txBody>
      </p:sp>
      <p:sp>
        <p:nvSpPr>
          <p:cNvPr id="237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606C0F01-8825-4841-84CF-125A07515326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58211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4500"/>
                            </p:stCondLst>
                            <p:childTnLst>
                              <p:par>
                                <p:cTn id="1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0"/>
                            </p:stCondLst>
                            <p:childTnLst>
                              <p:par>
                                <p:cTn id="1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500"/>
                            </p:stCondLst>
                            <p:childTnLst>
                              <p:par>
                                <p:cTn id="19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000"/>
                            </p:stCondLst>
                            <p:childTnLst>
                              <p:par>
                                <p:cTn id="2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6500"/>
                            </p:stCondLst>
                            <p:childTnLst>
                              <p:par>
                                <p:cTn id="2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7000"/>
                            </p:stCondLst>
                            <p:childTnLst>
                              <p:par>
                                <p:cTn id="214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7500"/>
                            </p:stCondLst>
                            <p:childTnLst>
                              <p:par>
                                <p:cTn id="2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8000"/>
                            </p:stCondLst>
                            <p:childTnLst>
                              <p:par>
                                <p:cTn id="3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8500"/>
                            </p:stCondLst>
                            <p:childTnLst>
                              <p:par>
                                <p:cTn id="3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9000"/>
                            </p:stCondLst>
                            <p:childTnLst>
                              <p:par>
                                <p:cTn id="3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9500"/>
                            </p:stCondLst>
                            <p:childTnLst>
                              <p:par>
                                <p:cTn id="3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1500"/>
                            </p:stCondLst>
                            <p:childTnLst>
                              <p:par>
                                <p:cTn id="3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9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8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2500"/>
                            </p:stCondLst>
                            <p:childTnLst>
                              <p:par>
                                <p:cTn id="3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6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9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13000"/>
                            </p:stCondLst>
                            <p:childTnLst>
                              <p:par>
                                <p:cTn id="3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2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8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1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0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4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14500"/>
                            </p:stCondLst>
                            <p:childTnLst>
                              <p:par>
                                <p:cTn id="4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4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5500"/>
                            </p:stCondLst>
                            <p:childTnLst>
                              <p:par>
                                <p:cTn id="4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2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4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4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6500"/>
                            </p:stCondLst>
                            <p:childTnLst>
                              <p:par>
                                <p:cTn id="4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3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4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7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17500"/>
                            </p:stCondLst>
                            <p:childTnLst>
                              <p:par>
                                <p:cTn id="4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1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8500"/>
                            </p:stCondLst>
                            <p:childTnLst>
                              <p:par>
                                <p:cTn id="4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9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3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9500"/>
                            </p:stCondLst>
                            <p:childTnLst>
                              <p:par>
                                <p:cTn id="4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20000"/>
                            </p:stCondLst>
                            <p:childTnLst>
                              <p:par>
                                <p:cTn id="4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1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>
                            <p:stCondLst>
                              <p:cond delay="20500"/>
                            </p:stCondLst>
                            <p:childTnLst>
                              <p:par>
                                <p:cTn id="4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5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21000"/>
                            </p:stCondLst>
                            <p:childTnLst>
                              <p:par>
                                <p:cTn id="49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8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1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7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1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3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7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21500"/>
                            </p:stCondLst>
                            <p:childTnLst>
                              <p:par>
                                <p:cTn id="5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1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2" fill="hold">
                            <p:stCondLst>
                              <p:cond delay="22000"/>
                            </p:stCondLst>
                            <p:childTnLst>
                              <p:par>
                                <p:cTn id="5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5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22500"/>
                            </p:stCondLst>
                            <p:childTnLst>
                              <p:par>
                                <p:cTn id="5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9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23000"/>
                            </p:stCondLst>
                            <p:childTnLst>
                              <p:par>
                                <p:cTn id="5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3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23500"/>
                            </p:stCondLst>
                            <p:childTnLst>
                              <p:par>
                                <p:cTn id="5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7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1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24500"/>
                            </p:stCondLst>
                            <p:childTnLst>
                              <p:par>
                                <p:cTn id="5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6" grpId="0" animBg="1"/>
      <p:bldP spid="231" grpId="0" animBg="1"/>
      <p:bldP spid="232" grpId="0" animBg="1"/>
      <p:bldP spid="236" grpId="0" animBg="1"/>
      <p:bldP spid="48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134" grpId="0" animBg="1"/>
      <p:bldP spid="261" grpId="0" animBg="1"/>
      <p:bldP spid="263" grpId="0" animBg="1"/>
      <p:bldP spid="265" grpId="0" animBg="1"/>
      <p:bldP spid="266" grpId="0" animBg="1"/>
      <p:bldP spid="336" grpId="0" animBg="1"/>
      <p:bldP spid="336" grpId="1" animBg="1"/>
      <p:bldP spid="341" grpId="0" animBg="1"/>
      <p:bldP spid="339" grpId="0" animBg="1"/>
      <p:bldP spid="337" grpId="0" animBg="1"/>
      <p:bldP spid="337" grpId="1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7" grpId="0" animBg="1"/>
      <p:bldP spid="258" grpId="0" animBg="1"/>
      <p:bldP spid="259" grpId="0" animBg="1"/>
      <p:bldP spid="260" grpId="0" animBg="1"/>
      <p:bldP spid="262" grpId="0" animBg="1"/>
      <p:bldP spid="264" grpId="0" animBg="1"/>
      <p:bldP spid="273" grpId="0" animBg="1"/>
      <p:bldP spid="274" grpId="0" animBg="1"/>
      <p:bldP spid="275" grpId="0" animBg="1"/>
      <p:bldP spid="276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38" grpId="0" animBg="1"/>
      <p:bldP spid="340" grpId="0" animBg="1"/>
      <p:bldP spid="342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79" grpId="0" animBg="1"/>
      <p:bldP spid="379" grpId="1" animBg="1"/>
      <p:bldP spid="353" grpId="0" animBg="1"/>
      <p:bldP spid="354" grpId="0" animBg="1"/>
      <p:bldP spid="355" grpId="0" animBg="1"/>
      <p:bldP spid="356" grpId="0" animBg="1"/>
      <p:bldP spid="357" grpId="0" animBg="1"/>
      <p:bldP spid="376" grpId="0" animBg="1"/>
      <p:bldP spid="377" grpId="0" animBg="1"/>
      <p:bldP spid="378" grpId="0" animBg="1"/>
      <p:bldP spid="380" grpId="0" animBg="1"/>
      <p:bldP spid="381" grpId="0" animBg="1"/>
      <p:bldP spid="410" grpId="0" animBg="1"/>
      <p:bldP spid="382" grpId="0" animBg="1"/>
      <p:bldP spid="382" grpId="1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2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5" y="374950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6314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559002" y="4263254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452" y="497932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/>
          <p:cNvSpPr/>
          <p:nvPr/>
        </p:nvSpPr>
        <p:spPr>
          <a:xfrm rot="16200000">
            <a:off x="3714550" y="3810491"/>
            <a:ext cx="1535814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Pfeil nach rechts 70"/>
          <p:cNvSpPr/>
          <p:nvPr/>
        </p:nvSpPr>
        <p:spPr>
          <a:xfrm rot="3113040">
            <a:off x="5804178" y="4978702"/>
            <a:ext cx="288634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Pfeil nach rechts 206"/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Pfeil nach rechts 207"/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Pfeil nach rechts 208"/>
          <p:cNvSpPr/>
          <p:nvPr/>
        </p:nvSpPr>
        <p:spPr>
          <a:xfrm>
            <a:off x="9047007" y="509229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Pfeil nach rechts 209"/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Pfeil nach rechts 210"/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Pfeil nach rechts 211"/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Pfeil nach rechts 212"/>
          <p:cNvSpPr/>
          <p:nvPr/>
        </p:nvSpPr>
        <p:spPr>
          <a:xfrm rot="16200000">
            <a:off x="8432255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Pfeil nach rechts 213"/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Pfeil nach rechts 214"/>
          <p:cNvSpPr/>
          <p:nvPr/>
        </p:nvSpPr>
        <p:spPr>
          <a:xfrm rot="16200000">
            <a:off x="10719117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Pfeil nach rechts 215"/>
          <p:cNvSpPr/>
          <p:nvPr/>
        </p:nvSpPr>
        <p:spPr>
          <a:xfrm rot="16200000">
            <a:off x="6127716" y="3877217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Pfeil nach rechts 216"/>
          <p:cNvSpPr/>
          <p:nvPr/>
        </p:nvSpPr>
        <p:spPr>
          <a:xfrm rot="16200000">
            <a:off x="7277252" y="38798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Pfeil nach rechts 217"/>
          <p:cNvSpPr/>
          <p:nvPr/>
        </p:nvSpPr>
        <p:spPr>
          <a:xfrm rot="16200000">
            <a:off x="8432879" y="388387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Pfeil nach rechts 218"/>
          <p:cNvSpPr/>
          <p:nvPr/>
        </p:nvSpPr>
        <p:spPr>
          <a:xfrm rot="16200000">
            <a:off x="9577609" y="388387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Pfeil nach rechts 219"/>
          <p:cNvSpPr/>
          <p:nvPr/>
        </p:nvSpPr>
        <p:spPr>
          <a:xfrm rot="16200000">
            <a:off x="10716919" y="388488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Pfeil nach rechts 220"/>
          <p:cNvSpPr/>
          <p:nvPr/>
        </p:nvSpPr>
        <p:spPr>
          <a:xfrm rot="16200000">
            <a:off x="6124518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Pfeil nach rechts 221"/>
          <p:cNvSpPr/>
          <p:nvPr/>
        </p:nvSpPr>
        <p:spPr>
          <a:xfrm rot="16200000">
            <a:off x="7282729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3" name="Pfeil nach rechts 222"/>
          <p:cNvSpPr/>
          <p:nvPr/>
        </p:nvSpPr>
        <p:spPr>
          <a:xfrm rot="16200000">
            <a:off x="8430107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4" name="Pfeil nach rechts 223"/>
          <p:cNvSpPr/>
          <p:nvPr/>
        </p:nvSpPr>
        <p:spPr>
          <a:xfrm rot="16200000">
            <a:off x="9577881" y="322322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5" name="Pfeil nach rechts 224"/>
          <p:cNvSpPr/>
          <p:nvPr/>
        </p:nvSpPr>
        <p:spPr>
          <a:xfrm rot="16200000">
            <a:off x="10720766" y="322322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Pfeil nach rechts 225"/>
          <p:cNvSpPr/>
          <p:nvPr/>
        </p:nvSpPr>
        <p:spPr>
          <a:xfrm rot="10800000">
            <a:off x="6688430" y="28073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7" name="Pfeil nach rechts 226"/>
          <p:cNvSpPr/>
          <p:nvPr/>
        </p:nvSpPr>
        <p:spPr>
          <a:xfrm rot="10800000">
            <a:off x="7872025" y="28028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Pfeil nach rechts 229"/>
          <p:cNvSpPr/>
          <p:nvPr/>
        </p:nvSpPr>
        <p:spPr>
          <a:xfrm rot="10800000">
            <a:off x="5205766" y="2720770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2" name="Pfeil nach rechts 231"/>
          <p:cNvSpPr/>
          <p:nvPr/>
        </p:nvSpPr>
        <p:spPr>
          <a:xfrm rot="5400000">
            <a:off x="4233487" y="37435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Pfeil nach rechts 232"/>
          <p:cNvSpPr/>
          <p:nvPr/>
        </p:nvSpPr>
        <p:spPr>
          <a:xfrm>
            <a:off x="4796472" y="439869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6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rgbClr val="343434"/>
                </a:solidFill>
              </a:rPr>
              <a:t>Innenraumheizungausschalten</a:t>
            </a: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Pfeil nach rechts 70">
            <a:extLst>
              <a:ext uri="{FF2B5EF4-FFF2-40B4-BE49-F238E27FC236}">
                <a16:creationId xmlns:a16="http://schemas.microsoft.com/office/drawing/2014/main" id="{6E3F2F72-A863-4951-92A8-C09EB147E441}"/>
              </a:ext>
            </a:extLst>
          </p:cNvPr>
          <p:cNvSpPr/>
          <p:nvPr/>
        </p:nvSpPr>
        <p:spPr>
          <a:xfrm rot="3113040">
            <a:off x="5803523" y="4977741"/>
            <a:ext cx="288634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Pfeil nach rechts 206">
            <a:extLst>
              <a:ext uri="{FF2B5EF4-FFF2-40B4-BE49-F238E27FC236}">
                <a16:creationId xmlns:a16="http://schemas.microsoft.com/office/drawing/2014/main" id="{E6D2C6D2-C189-4601-952B-AABD5BD0A855}"/>
              </a:ext>
            </a:extLst>
          </p:cNvPr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Pfeil nach rechts 210">
            <a:extLst>
              <a:ext uri="{FF2B5EF4-FFF2-40B4-BE49-F238E27FC236}">
                <a16:creationId xmlns:a16="http://schemas.microsoft.com/office/drawing/2014/main" id="{71D5705E-A3F5-4336-B1B5-AD758D145D3C}"/>
              </a:ext>
            </a:extLst>
          </p:cNvPr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Pfeil nach rechts 207">
            <a:extLst>
              <a:ext uri="{FF2B5EF4-FFF2-40B4-BE49-F238E27FC236}">
                <a16:creationId xmlns:a16="http://schemas.microsoft.com/office/drawing/2014/main" id="{31BBB1FC-1E57-4D7B-8D6E-5C0CE147DD3F}"/>
              </a:ext>
            </a:extLst>
          </p:cNvPr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Pfeil nach rechts 211">
            <a:extLst>
              <a:ext uri="{FF2B5EF4-FFF2-40B4-BE49-F238E27FC236}">
                <a16:creationId xmlns:a16="http://schemas.microsoft.com/office/drawing/2014/main" id="{EE803C5E-0715-49CE-92E5-62577935660F}"/>
              </a:ext>
            </a:extLst>
          </p:cNvPr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Pfeil nach rechts 208">
            <a:extLst>
              <a:ext uri="{FF2B5EF4-FFF2-40B4-BE49-F238E27FC236}">
                <a16:creationId xmlns:a16="http://schemas.microsoft.com/office/drawing/2014/main" id="{523390EE-F2FE-4136-A251-32402A29B9EB}"/>
              </a:ext>
            </a:extLst>
          </p:cNvPr>
          <p:cNvSpPr/>
          <p:nvPr/>
        </p:nvSpPr>
        <p:spPr>
          <a:xfrm>
            <a:off x="9047447" y="509220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Pfeil nach rechts 212">
            <a:extLst>
              <a:ext uri="{FF2B5EF4-FFF2-40B4-BE49-F238E27FC236}">
                <a16:creationId xmlns:a16="http://schemas.microsoft.com/office/drawing/2014/main" id="{7B80AAD9-E153-4B85-93EC-F51F9B2C8EDD}"/>
              </a:ext>
            </a:extLst>
          </p:cNvPr>
          <p:cNvSpPr/>
          <p:nvPr/>
        </p:nvSpPr>
        <p:spPr>
          <a:xfrm rot="16200000">
            <a:off x="8432695" y="458563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Pfeil nach rechts 209">
            <a:extLst>
              <a:ext uri="{FF2B5EF4-FFF2-40B4-BE49-F238E27FC236}">
                <a16:creationId xmlns:a16="http://schemas.microsoft.com/office/drawing/2014/main" id="{560D09CD-CE69-4970-9759-D0D7230D59AE}"/>
              </a:ext>
            </a:extLst>
          </p:cNvPr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Pfeil nach rechts 213">
            <a:extLst>
              <a:ext uri="{FF2B5EF4-FFF2-40B4-BE49-F238E27FC236}">
                <a16:creationId xmlns:a16="http://schemas.microsoft.com/office/drawing/2014/main" id="{EF44A9E6-6E2D-441A-BF57-9684A1FCAB54}"/>
              </a:ext>
            </a:extLst>
          </p:cNvPr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Pfeil nach rechts 214">
            <a:extLst>
              <a:ext uri="{FF2B5EF4-FFF2-40B4-BE49-F238E27FC236}">
                <a16:creationId xmlns:a16="http://schemas.microsoft.com/office/drawing/2014/main" id="{CA53876D-B09C-4440-B6B5-C56D94E01B28}"/>
              </a:ext>
            </a:extLst>
          </p:cNvPr>
          <p:cNvSpPr/>
          <p:nvPr/>
        </p:nvSpPr>
        <p:spPr>
          <a:xfrm rot="16200000">
            <a:off x="10719386" y="45854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Pfeil nach rechts 215">
            <a:extLst>
              <a:ext uri="{FF2B5EF4-FFF2-40B4-BE49-F238E27FC236}">
                <a16:creationId xmlns:a16="http://schemas.microsoft.com/office/drawing/2014/main" id="{F3EC21B6-2039-4009-B25A-43E25F90FE78}"/>
              </a:ext>
            </a:extLst>
          </p:cNvPr>
          <p:cNvSpPr/>
          <p:nvPr/>
        </p:nvSpPr>
        <p:spPr>
          <a:xfrm rot="16200000">
            <a:off x="6129470" y="387661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Pfeil nach rechts 215">
            <a:extLst>
              <a:ext uri="{FF2B5EF4-FFF2-40B4-BE49-F238E27FC236}">
                <a16:creationId xmlns:a16="http://schemas.microsoft.com/office/drawing/2014/main" id="{1F472915-2A4C-46C2-B329-769F4F08D66E}"/>
              </a:ext>
            </a:extLst>
          </p:cNvPr>
          <p:cNvSpPr/>
          <p:nvPr/>
        </p:nvSpPr>
        <p:spPr>
          <a:xfrm rot="16200000">
            <a:off x="7279118" y="388060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Pfeil nach rechts 215">
            <a:extLst>
              <a:ext uri="{FF2B5EF4-FFF2-40B4-BE49-F238E27FC236}">
                <a16:creationId xmlns:a16="http://schemas.microsoft.com/office/drawing/2014/main" id="{51023777-15A0-46DB-9D87-04F2B404BCEF}"/>
              </a:ext>
            </a:extLst>
          </p:cNvPr>
          <p:cNvSpPr/>
          <p:nvPr/>
        </p:nvSpPr>
        <p:spPr>
          <a:xfrm rot="16200000">
            <a:off x="8436017" y="388433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Pfeil nach rechts 215">
            <a:extLst>
              <a:ext uri="{FF2B5EF4-FFF2-40B4-BE49-F238E27FC236}">
                <a16:creationId xmlns:a16="http://schemas.microsoft.com/office/drawing/2014/main" id="{025605C4-FFA1-4A29-B3BE-41215DE8C4E3}"/>
              </a:ext>
            </a:extLst>
          </p:cNvPr>
          <p:cNvSpPr/>
          <p:nvPr/>
        </p:nvSpPr>
        <p:spPr>
          <a:xfrm rot="16200000">
            <a:off x="9580748" y="388388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0" name="Pfeil nach rechts 215">
            <a:extLst>
              <a:ext uri="{FF2B5EF4-FFF2-40B4-BE49-F238E27FC236}">
                <a16:creationId xmlns:a16="http://schemas.microsoft.com/office/drawing/2014/main" id="{1A2F84DB-928F-41DF-830F-2EDE0BC68EFA}"/>
              </a:ext>
            </a:extLst>
          </p:cNvPr>
          <p:cNvSpPr/>
          <p:nvPr/>
        </p:nvSpPr>
        <p:spPr>
          <a:xfrm rot="16200000">
            <a:off x="10718475" y="3886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2" name="Pfeil nach rechts 215">
            <a:extLst>
              <a:ext uri="{FF2B5EF4-FFF2-40B4-BE49-F238E27FC236}">
                <a16:creationId xmlns:a16="http://schemas.microsoft.com/office/drawing/2014/main" id="{EEA34C24-C74E-497C-9D58-7D949DF26A2B}"/>
              </a:ext>
            </a:extLst>
          </p:cNvPr>
          <p:cNvSpPr/>
          <p:nvPr/>
        </p:nvSpPr>
        <p:spPr>
          <a:xfrm rot="16200000">
            <a:off x="6123755" y="322701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3" name="Pfeil nach rechts 215">
            <a:extLst>
              <a:ext uri="{FF2B5EF4-FFF2-40B4-BE49-F238E27FC236}">
                <a16:creationId xmlns:a16="http://schemas.microsoft.com/office/drawing/2014/main" id="{38673B1C-24BC-4B47-8D7A-0D07385BDE1C}"/>
              </a:ext>
            </a:extLst>
          </p:cNvPr>
          <p:cNvSpPr/>
          <p:nvPr/>
        </p:nvSpPr>
        <p:spPr>
          <a:xfrm rot="16200000">
            <a:off x="7282928" y="32257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4" name="Pfeil nach rechts 215">
            <a:extLst>
              <a:ext uri="{FF2B5EF4-FFF2-40B4-BE49-F238E27FC236}">
                <a16:creationId xmlns:a16="http://schemas.microsoft.com/office/drawing/2014/main" id="{D1F99875-5F4E-4E3D-B7F3-85AEC4AD8EAD}"/>
              </a:ext>
            </a:extLst>
          </p:cNvPr>
          <p:cNvSpPr/>
          <p:nvPr/>
        </p:nvSpPr>
        <p:spPr>
          <a:xfrm rot="16200000">
            <a:off x="8430302" y="3225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5" name="Pfeil nach rechts 215">
            <a:extLst>
              <a:ext uri="{FF2B5EF4-FFF2-40B4-BE49-F238E27FC236}">
                <a16:creationId xmlns:a16="http://schemas.microsoft.com/office/drawing/2014/main" id="{A4D48A39-E21D-4883-8756-1B96C6A075B5}"/>
              </a:ext>
            </a:extLst>
          </p:cNvPr>
          <p:cNvSpPr/>
          <p:nvPr/>
        </p:nvSpPr>
        <p:spPr>
          <a:xfrm rot="16200000">
            <a:off x="9580748" y="322475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6" name="Pfeil nach rechts 215">
            <a:extLst>
              <a:ext uri="{FF2B5EF4-FFF2-40B4-BE49-F238E27FC236}">
                <a16:creationId xmlns:a16="http://schemas.microsoft.com/office/drawing/2014/main" id="{8A716CB0-A982-4282-856D-54B939CA9F9B}"/>
              </a:ext>
            </a:extLst>
          </p:cNvPr>
          <p:cNvSpPr/>
          <p:nvPr/>
        </p:nvSpPr>
        <p:spPr>
          <a:xfrm rot="16200000">
            <a:off x="10722285" y="3225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63" name="Pfeil nach rechts 228">
            <a:extLst>
              <a:ext uri="{FF2B5EF4-FFF2-40B4-BE49-F238E27FC236}">
                <a16:creationId xmlns:a16="http://schemas.microsoft.com/office/drawing/2014/main" id="{23AE77FF-4AD1-499F-9A3C-9DB8D886759F}"/>
              </a:ext>
            </a:extLst>
          </p:cNvPr>
          <p:cNvSpPr/>
          <p:nvPr/>
        </p:nvSpPr>
        <p:spPr>
          <a:xfrm rot="10800000">
            <a:off x="7871012" y="280287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5" name="Pfeil nach rechts 228">
            <a:extLst>
              <a:ext uri="{FF2B5EF4-FFF2-40B4-BE49-F238E27FC236}">
                <a16:creationId xmlns:a16="http://schemas.microsoft.com/office/drawing/2014/main" id="{C717A210-9CFB-46E0-9B87-152534CA38A2}"/>
              </a:ext>
            </a:extLst>
          </p:cNvPr>
          <p:cNvSpPr/>
          <p:nvPr/>
        </p:nvSpPr>
        <p:spPr>
          <a:xfrm rot="10800000">
            <a:off x="6688429" y="280754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6" name="Pfeil nach rechts 228">
            <a:extLst>
              <a:ext uri="{FF2B5EF4-FFF2-40B4-BE49-F238E27FC236}">
                <a16:creationId xmlns:a16="http://schemas.microsoft.com/office/drawing/2014/main" id="{172E828B-3B52-437F-A292-AD7099A01D06}"/>
              </a:ext>
            </a:extLst>
          </p:cNvPr>
          <p:cNvSpPr/>
          <p:nvPr/>
        </p:nvSpPr>
        <p:spPr>
          <a:xfrm rot="10800000">
            <a:off x="5206339" y="271991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1" name="Halbbogen 340">
            <a:extLst>
              <a:ext uri="{FF2B5EF4-FFF2-40B4-BE49-F238E27FC236}">
                <a16:creationId xmlns:a16="http://schemas.microsoft.com/office/drawing/2014/main" id="{90B4B53E-9191-4D05-A64D-A88D8B43AE49}"/>
              </a:ext>
            </a:extLst>
          </p:cNvPr>
          <p:cNvSpPr/>
          <p:nvPr/>
        </p:nvSpPr>
        <p:spPr>
          <a:xfrm rot="5400000" flipH="1">
            <a:off x="3638276" y="1903866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9" name="Pfeil nach rechts 230">
            <a:extLst>
              <a:ext uri="{FF2B5EF4-FFF2-40B4-BE49-F238E27FC236}">
                <a16:creationId xmlns:a16="http://schemas.microsoft.com/office/drawing/2014/main" id="{0B696FC0-E864-4DDB-BEEE-7088402E7C7D}"/>
              </a:ext>
            </a:extLst>
          </p:cNvPr>
          <p:cNvSpPr/>
          <p:nvPr/>
        </p:nvSpPr>
        <p:spPr>
          <a:xfrm rot="15108625" flipV="1">
            <a:off x="4386216" y="2434211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7" name="Pfeil nach rechts 228">
            <a:extLst>
              <a:ext uri="{FF2B5EF4-FFF2-40B4-BE49-F238E27FC236}">
                <a16:creationId xmlns:a16="http://schemas.microsoft.com/office/drawing/2014/main" id="{3F0C61C3-0BED-4246-92DF-7EDA5B79059D}"/>
              </a:ext>
            </a:extLst>
          </p:cNvPr>
          <p:cNvSpPr/>
          <p:nvPr/>
        </p:nvSpPr>
        <p:spPr>
          <a:xfrm rot="5400000">
            <a:off x="4234803" y="374352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Rechteck 237">
            <a:extLst>
              <a:ext uri="{FF2B5EF4-FFF2-40B4-BE49-F238E27FC236}">
                <a16:creationId xmlns:a16="http://schemas.microsoft.com/office/drawing/2014/main" id="{2ABEBF54-763B-425D-9938-E9D46B9C890C}"/>
              </a:ext>
            </a:extLst>
          </p:cNvPr>
          <p:cNvSpPr/>
          <p:nvPr/>
        </p:nvSpPr>
        <p:spPr>
          <a:xfrm>
            <a:off x="3570452" y="1938185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874E27C-C6D2-4309-9184-F55052DE2B4F}"/>
              </a:ext>
            </a:extLst>
          </p:cNvPr>
          <p:cNvSpPr/>
          <p:nvPr/>
        </p:nvSpPr>
        <p:spPr>
          <a:xfrm>
            <a:off x="3575069" y="2120334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CDC93D0E-1FD1-466D-8F35-9EBA651EEDDA}"/>
              </a:ext>
            </a:extLst>
          </p:cNvPr>
          <p:cNvSpPr/>
          <p:nvPr/>
        </p:nvSpPr>
        <p:spPr>
          <a:xfrm>
            <a:off x="3573635" y="2284537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1B9F1B9-1CDB-4D3F-895F-A9053BD45368}"/>
              </a:ext>
            </a:extLst>
          </p:cNvPr>
          <p:cNvSpPr/>
          <p:nvPr/>
        </p:nvSpPr>
        <p:spPr>
          <a:xfrm>
            <a:off x="3573275" y="257387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A52C337F-379C-42E3-B891-0B5033263A2C}"/>
              </a:ext>
            </a:extLst>
          </p:cNvPr>
          <p:cNvSpPr/>
          <p:nvPr/>
        </p:nvSpPr>
        <p:spPr>
          <a:xfrm>
            <a:off x="3575069" y="2874751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D2E1451-82D1-4E8E-A52F-EF37FC6F971E}"/>
              </a:ext>
            </a:extLst>
          </p:cNvPr>
          <p:cNvSpPr/>
          <p:nvPr/>
        </p:nvSpPr>
        <p:spPr>
          <a:xfrm>
            <a:off x="3571425" y="3021861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895AAB2F-4701-442C-B8D6-8FAC0666AF48}"/>
              </a:ext>
            </a:extLst>
          </p:cNvPr>
          <p:cNvSpPr/>
          <p:nvPr/>
        </p:nvSpPr>
        <p:spPr>
          <a:xfrm>
            <a:off x="3574868" y="273126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03AE2EB2-F7A3-4D50-A4CE-71179E9BB504}"/>
              </a:ext>
            </a:extLst>
          </p:cNvPr>
          <p:cNvSpPr/>
          <p:nvPr/>
        </p:nvSpPr>
        <p:spPr>
          <a:xfrm>
            <a:off x="3572725" y="3165024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6BCE5DC2-6084-4202-8A79-351E11B0C0C4}"/>
              </a:ext>
            </a:extLst>
          </p:cNvPr>
          <p:cNvSpPr/>
          <p:nvPr/>
        </p:nvSpPr>
        <p:spPr>
          <a:xfrm>
            <a:off x="3571889" y="3337393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1A80A97-0983-48EF-BA3A-50C43B1483CB}"/>
              </a:ext>
            </a:extLst>
          </p:cNvPr>
          <p:cNvSpPr/>
          <p:nvPr/>
        </p:nvSpPr>
        <p:spPr>
          <a:xfrm>
            <a:off x="3573543" y="3491408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9BF962D9-865A-4D3E-8269-2BA578B51A7A}"/>
              </a:ext>
            </a:extLst>
          </p:cNvPr>
          <p:cNvSpPr/>
          <p:nvPr/>
        </p:nvSpPr>
        <p:spPr>
          <a:xfrm>
            <a:off x="3573882" y="3628763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7C2DAF26-4526-4E3D-A694-0462307D0C15}"/>
              </a:ext>
            </a:extLst>
          </p:cNvPr>
          <p:cNvSpPr/>
          <p:nvPr/>
        </p:nvSpPr>
        <p:spPr>
          <a:xfrm>
            <a:off x="3573813" y="3782115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F9AA3895-5989-443D-B609-ACFF68681147}"/>
              </a:ext>
            </a:extLst>
          </p:cNvPr>
          <p:cNvSpPr/>
          <p:nvPr/>
        </p:nvSpPr>
        <p:spPr>
          <a:xfrm>
            <a:off x="3572831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2310B8-B166-4655-8580-A7202E63816A}"/>
              </a:ext>
            </a:extLst>
          </p:cNvPr>
          <p:cNvSpPr/>
          <p:nvPr/>
        </p:nvSpPr>
        <p:spPr>
          <a:xfrm>
            <a:off x="3569109" y="4071016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317E10A8-1190-4712-9DFF-3A1B95F1A097}"/>
              </a:ext>
            </a:extLst>
          </p:cNvPr>
          <p:cNvSpPr/>
          <p:nvPr/>
        </p:nvSpPr>
        <p:spPr>
          <a:xfrm>
            <a:off x="3573140" y="4236353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Rechteck 257">
            <a:extLst>
              <a:ext uri="{FF2B5EF4-FFF2-40B4-BE49-F238E27FC236}">
                <a16:creationId xmlns:a16="http://schemas.microsoft.com/office/drawing/2014/main" id="{6CD090FE-0BAF-4034-9128-72185E077F00}"/>
              </a:ext>
            </a:extLst>
          </p:cNvPr>
          <p:cNvSpPr/>
          <p:nvPr/>
        </p:nvSpPr>
        <p:spPr>
          <a:xfrm>
            <a:off x="3573127" y="4372231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6DA02270-22ED-4C23-9F04-D93F010A001D}"/>
              </a:ext>
            </a:extLst>
          </p:cNvPr>
          <p:cNvSpPr/>
          <p:nvPr/>
        </p:nvSpPr>
        <p:spPr>
          <a:xfrm>
            <a:off x="3572838" y="4525696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D069E079-6841-4FFF-8016-16DE910B6BEE}"/>
              </a:ext>
            </a:extLst>
          </p:cNvPr>
          <p:cNvSpPr/>
          <p:nvPr/>
        </p:nvSpPr>
        <p:spPr>
          <a:xfrm>
            <a:off x="3572125" y="46590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3244B81D-6A98-47E9-8D31-6AB38252F1C6}"/>
              </a:ext>
            </a:extLst>
          </p:cNvPr>
          <p:cNvSpPr/>
          <p:nvPr/>
        </p:nvSpPr>
        <p:spPr>
          <a:xfrm>
            <a:off x="3571089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4F8EA191-4D62-4CBB-83C6-D010A8ED162B}"/>
              </a:ext>
            </a:extLst>
          </p:cNvPr>
          <p:cNvSpPr/>
          <p:nvPr/>
        </p:nvSpPr>
        <p:spPr>
          <a:xfrm>
            <a:off x="3571089" y="4963125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33A58D1D-A975-4CA3-9403-F9330F64696E}"/>
              </a:ext>
            </a:extLst>
          </p:cNvPr>
          <p:cNvSpPr/>
          <p:nvPr/>
        </p:nvSpPr>
        <p:spPr>
          <a:xfrm>
            <a:off x="3571703" y="5118997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E9B34B20-BFDD-448C-881C-E0ADE43564BA}"/>
              </a:ext>
            </a:extLst>
          </p:cNvPr>
          <p:cNvSpPr/>
          <p:nvPr/>
        </p:nvSpPr>
        <p:spPr>
          <a:xfrm>
            <a:off x="3576937" y="2425470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5" name="Rechteck 274">
            <a:extLst>
              <a:ext uri="{FF2B5EF4-FFF2-40B4-BE49-F238E27FC236}">
                <a16:creationId xmlns:a16="http://schemas.microsoft.com/office/drawing/2014/main" id="{6FD53213-A2B4-4E5E-8A31-4C7F0D05E3C1}"/>
              </a:ext>
            </a:extLst>
          </p:cNvPr>
          <p:cNvSpPr/>
          <p:nvPr/>
        </p:nvSpPr>
        <p:spPr>
          <a:xfrm>
            <a:off x="4082320" y="548013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B49F29F3-63BE-4E43-B1BE-D91646252D42}"/>
              </a:ext>
            </a:extLst>
          </p:cNvPr>
          <p:cNvSpPr/>
          <p:nvPr/>
        </p:nvSpPr>
        <p:spPr>
          <a:xfrm rot="16200000">
            <a:off x="3997736" y="5064275"/>
            <a:ext cx="957831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8" name="Pfeil nach rechts 228">
            <a:extLst>
              <a:ext uri="{FF2B5EF4-FFF2-40B4-BE49-F238E27FC236}">
                <a16:creationId xmlns:a16="http://schemas.microsoft.com/office/drawing/2014/main" id="{ED981F55-99F5-4CF9-97BF-78E069798B40}"/>
              </a:ext>
            </a:extLst>
          </p:cNvPr>
          <p:cNvSpPr/>
          <p:nvPr/>
        </p:nvSpPr>
        <p:spPr>
          <a:xfrm>
            <a:off x="4799316" y="4401164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9" name="Pfeil nach rechts 230">
            <a:extLst>
              <a:ext uri="{FF2B5EF4-FFF2-40B4-BE49-F238E27FC236}">
                <a16:creationId xmlns:a16="http://schemas.microsoft.com/office/drawing/2014/main" id="{912371D8-B771-4AA5-AFCE-8D0BCEED9519}"/>
              </a:ext>
            </a:extLst>
          </p:cNvPr>
          <p:cNvSpPr/>
          <p:nvPr/>
        </p:nvSpPr>
        <p:spPr>
          <a:xfrm rot="12879609" flipV="1">
            <a:off x="4135890" y="2038136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0" name="Pfeil nach rechts 70">
            <a:extLst>
              <a:ext uri="{FF2B5EF4-FFF2-40B4-BE49-F238E27FC236}">
                <a16:creationId xmlns:a16="http://schemas.microsoft.com/office/drawing/2014/main" id="{58233403-B828-49AA-9610-282273C1DB56}"/>
              </a:ext>
            </a:extLst>
          </p:cNvPr>
          <p:cNvSpPr/>
          <p:nvPr/>
        </p:nvSpPr>
        <p:spPr>
          <a:xfrm rot="3113040">
            <a:off x="5803237" y="4977838"/>
            <a:ext cx="288634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1" name="Pfeil nach rechts 230">
            <a:extLst>
              <a:ext uri="{FF2B5EF4-FFF2-40B4-BE49-F238E27FC236}">
                <a16:creationId xmlns:a16="http://schemas.microsoft.com/office/drawing/2014/main" id="{E9702F1A-0897-4AB4-91C3-C1CC7C790B34}"/>
              </a:ext>
            </a:extLst>
          </p:cNvPr>
          <p:cNvSpPr/>
          <p:nvPr/>
        </p:nvSpPr>
        <p:spPr>
          <a:xfrm rot="5400000" flipV="1">
            <a:off x="3615166" y="2103395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2" name="Pfeil nach rechts 206">
            <a:extLst>
              <a:ext uri="{FF2B5EF4-FFF2-40B4-BE49-F238E27FC236}">
                <a16:creationId xmlns:a16="http://schemas.microsoft.com/office/drawing/2014/main" id="{A508A848-75C6-4360-8A64-5CA1C5810E09}"/>
              </a:ext>
            </a:extLst>
          </p:cNvPr>
          <p:cNvSpPr/>
          <p:nvPr/>
        </p:nvSpPr>
        <p:spPr>
          <a:xfrm>
            <a:off x="6713613" y="509820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3" name="Pfeil nach rechts 210">
            <a:extLst>
              <a:ext uri="{FF2B5EF4-FFF2-40B4-BE49-F238E27FC236}">
                <a16:creationId xmlns:a16="http://schemas.microsoft.com/office/drawing/2014/main" id="{013D9553-A67F-471B-87F4-6865D5919DDE}"/>
              </a:ext>
            </a:extLst>
          </p:cNvPr>
          <p:cNvSpPr/>
          <p:nvPr/>
        </p:nvSpPr>
        <p:spPr>
          <a:xfrm rot="16200000">
            <a:off x="6131001" y="4580927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4" name="Pfeil nach rechts 230">
            <a:extLst>
              <a:ext uri="{FF2B5EF4-FFF2-40B4-BE49-F238E27FC236}">
                <a16:creationId xmlns:a16="http://schemas.microsoft.com/office/drawing/2014/main" id="{0E9C9868-6CD4-404E-AE11-4854BCE00983}"/>
              </a:ext>
            </a:extLst>
          </p:cNvPr>
          <p:cNvSpPr/>
          <p:nvPr/>
        </p:nvSpPr>
        <p:spPr>
          <a:xfrm rot="5400000" flipV="1">
            <a:off x="3617512" y="2720332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5" name="Pfeil nach rechts 207">
            <a:extLst>
              <a:ext uri="{FF2B5EF4-FFF2-40B4-BE49-F238E27FC236}">
                <a16:creationId xmlns:a16="http://schemas.microsoft.com/office/drawing/2014/main" id="{46E95273-BD9B-4DBF-B23A-6C5986D362FE}"/>
              </a:ext>
            </a:extLst>
          </p:cNvPr>
          <p:cNvSpPr/>
          <p:nvPr/>
        </p:nvSpPr>
        <p:spPr>
          <a:xfrm>
            <a:off x="7881353" y="509469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Pfeil nach rechts 211">
            <a:extLst>
              <a:ext uri="{FF2B5EF4-FFF2-40B4-BE49-F238E27FC236}">
                <a16:creationId xmlns:a16="http://schemas.microsoft.com/office/drawing/2014/main" id="{D123D1D0-D8AC-4E26-846A-1E153CA749A8}"/>
              </a:ext>
            </a:extLst>
          </p:cNvPr>
          <p:cNvSpPr/>
          <p:nvPr/>
        </p:nvSpPr>
        <p:spPr>
          <a:xfrm rot="16200000">
            <a:off x="7285036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7" name="Pfeil nach rechts 230">
            <a:extLst>
              <a:ext uri="{FF2B5EF4-FFF2-40B4-BE49-F238E27FC236}">
                <a16:creationId xmlns:a16="http://schemas.microsoft.com/office/drawing/2014/main" id="{48E6E09D-4E86-46C1-8570-CDE04CF389BD}"/>
              </a:ext>
            </a:extLst>
          </p:cNvPr>
          <p:cNvSpPr/>
          <p:nvPr/>
        </p:nvSpPr>
        <p:spPr>
          <a:xfrm rot="5400000" flipV="1">
            <a:off x="3617512" y="3312320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8" name="Pfeil nach rechts 208">
            <a:extLst>
              <a:ext uri="{FF2B5EF4-FFF2-40B4-BE49-F238E27FC236}">
                <a16:creationId xmlns:a16="http://schemas.microsoft.com/office/drawing/2014/main" id="{7AA2F7A8-675D-4D7B-BA91-FD54785BA6E0}"/>
              </a:ext>
            </a:extLst>
          </p:cNvPr>
          <p:cNvSpPr/>
          <p:nvPr/>
        </p:nvSpPr>
        <p:spPr>
          <a:xfrm>
            <a:off x="9047360" y="509459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Pfeil nach rechts 212">
            <a:extLst>
              <a:ext uri="{FF2B5EF4-FFF2-40B4-BE49-F238E27FC236}">
                <a16:creationId xmlns:a16="http://schemas.microsoft.com/office/drawing/2014/main" id="{104B9BB0-1282-4EBF-B0C4-20CBA6C82FAE}"/>
              </a:ext>
            </a:extLst>
          </p:cNvPr>
          <p:cNvSpPr/>
          <p:nvPr/>
        </p:nvSpPr>
        <p:spPr>
          <a:xfrm rot="16200000">
            <a:off x="8434233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0" name="Pfeil nach rechts 230">
            <a:extLst>
              <a:ext uri="{FF2B5EF4-FFF2-40B4-BE49-F238E27FC236}">
                <a16:creationId xmlns:a16="http://schemas.microsoft.com/office/drawing/2014/main" id="{CC22C1D6-6EE1-4F27-A582-59D773C13DF8}"/>
              </a:ext>
            </a:extLst>
          </p:cNvPr>
          <p:cNvSpPr/>
          <p:nvPr/>
        </p:nvSpPr>
        <p:spPr>
          <a:xfrm rot="5400000" flipV="1">
            <a:off x="3613945" y="3915009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1" name="Pfeil nach rechts 209">
            <a:extLst>
              <a:ext uri="{FF2B5EF4-FFF2-40B4-BE49-F238E27FC236}">
                <a16:creationId xmlns:a16="http://schemas.microsoft.com/office/drawing/2014/main" id="{6F3C4C16-292D-4220-A05A-B72CE2165EFD}"/>
              </a:ext>
            </a:extLst>
          </p:cNvPr>
          <p:cNvSpPr/>
          <p:nvPr/>
        </p:nvSpPr>
        <p:spPr>
          <a:xfrm>
            <a:off x="10167659" y="508879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Pfeil nach rechts 213">
            <a:extLst>
              <a:ext uri="{FF2B5EF4-FFF2-40B4-BE49-F238E27FC236}">
                <a16:creationId xmlns:a16="http://schemas.microsoft.com/office/drawing/2014/main" id="{0E731574-FB10-4E34-A4A9-60F6AB931DFD}"/>
              </a:ext>
            </a:extLst>
          </p:cNvPr>
          <p:cNvSpPr/>
          <p:nvPr/>
        </p:nvSpPr>
        <p:spPr>
          <a:xfrm rot="16200000">
            <a:off x="957855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3" name="Pfeil nach rechts 230">
            <a:extLst>
              <a:ext uri="{FF2B5EF4-FFF2-40B4-BE49-F238E27FC236}">
                <a16:creationId xmlns:a16="http://schemas.microsoft.com/office/drawing/2014/main" id="{F3800E48-C6B8-465F-93E8-7C3AF3B9B952}"/>
              </a:ext>
            </a:extLst>
          </p:cNvPr>
          <p:cNvSpPr/>
          <p:nvPr/>
        </p:nvSpPr>
        <p:spPr>
          <a:xfrm rot="5400000" flipV="1">
            <a:off x="3613945" y="4494021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Pfeil nach rechts 214">
            <a:extLst>
              <a:ext uri="{FF2B5EF4-FFF2-40B4-BE49-F238E27FC236}">
                <a16:creationId xmlns:a16="http://schemas.microsoft.com/office/drawing/2014/main" id="{033F5C12-1E1D-4BFA-9A0E-8CBF069AFD66}"/>
              </a:ext>
            </a:extLst>
          </p:cNvPr>
          <p:cNvSpPr/>
          <p:nvPr/>
        </p:nvSpPr>
        <p:spPr>
          <a:xfrm rot="16200000">
            <a:off x="1071882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5" name="Pfeil nach rechts 230">
            <a:extLst>
              <a:ext uri="{FF2B5EF4-FFF2-40B4-BE49-F238E27FC236}">
                <a16:creationId xmlns:a16="http://schemas.microsoft.com/office/drawing/2014/main" id="{E672DD01-BE65-454B-942E-41D20150A02B}"/>
              </a:ext>
            </a:extLst>
          </p:cNvPr>
          <p:cNvSpPr/>
          <p:nvPr/>
        </p:nvSpPr>
        <p:spPr>
          <a:xfrm rot="5400000" flipV="1">
            <a:off x="3613186" y="5013463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8" name="Pfeil nach rechts 230">
            <a:extLst>
              <a:ext uri="{FF2B5EF4-FFF2-40B4-BE49-F238E27FC236}">
                <a16:creationId xmlns:a16="http://schemas.microsoft.com/office/drawing/2014/main" id="{BFBBF5A5-194A-42AC-9B68-10EECF4CD9D7}"/>
              </a:ext>
            </a:extLst>
          </p:cNvPr>
          <p:cNvSpPr/>
          <p:nvPr/>
        </p:nvSpPr>
        <p:spPr>
          <a:xfrm flipV="1">
            <a:off x="4094678" y="5520398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0" name="Pfeil nach rechts 230">
            <a:extLst>
              <a:ext uri="{FF2B5EF4-FFF2-40B4-BE49-F238E27FC236}">
                <a16:creationId xmlns:a16="http://schemas.microsoft.com/office/drawing/2014/main" id="{AA75FB11-BBF7-4285-96E0-E361CA183425}"/>
              </a:ext>
            </a:extLst>
          </p:cNvPr>
          <p:cNvSpPr/>
          <p:nvPr/>
        </p:nvSpPr>
        <p:spPr>
          <a:xfrm rot="16200000" flipV="1">
            <a:off x="4323552" y="5266587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2" name="Pfeil nach rechts 230">
            <a:extLst>
              <a:ext uri="{FF2B5EF4-FFF2-40B4-BE49-F238E27FC236}">
                <a16:creationId xmlns:a16="http://schemas.microsoft.com/office/drawing/2014/main" id="{C37B3AD2-9DBA-499C-9440-BCA462128001}"/>
              </a:ext>
            </a:extLst>
          </p:cNvPr>
          <p:cNvSpPr/>
          <p:nvPr/>
        </p:nvSpPr>
        <p:spPr>
          <a:xfrm rot="16200000" flipV="1">
            <a:off x="4323552" y="4783354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6" name="Pfeil nach rechts 215">
            <a:extLst>
              <a:ext uri="{FF2B5EF4-FFF2-40B4-BE49-F238E27FC236}">
                <a16:creationId xmlns:a16="http://schemas.microsoft.com/office/drawing/2014/main" id="{8EEA9D4A-140D-4E8D-83F5-462E55FBA0CD}"/>
              </a:ext>
            </a:extLst>
          </p:cNvPr>
          <p:cNvSpPr/>
          <p:nvPr/>
        </p:nvSpPr>
        <p:spPr>
          <a:xfrm rot="16200000">
            <a:off x="6129273" y="387842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7" name="Pfeil nach rechts 215">
            <a:extLst>
              <a:ext uri="{FF2B5EF4-FFF2-40B4-BE49-F238E27FC236}">
                <a16:creationId xmlns:a16="http://schemas.microsoft.com/office/drawing/2014/main" id="{3A1E02D5-1792-4005-875B-3319110D5BF4}"/>
              </a:ext>
            </a:extLst>
          </p:cNvPr>
          <p:cNvSpPr/>
          <p:nvPr/>
        </p:nvSpPr>
        <p:spPr>
          <a:xfrm rot="16200000">
            <a:off x="7277394" y="388019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Pfeil nach rechts 215">
            <a:extLst>
              <a:ext uri="{FF2B5EF4-FFF2-40B4-BE49-F238E27FC236}">
                <a16:creationId xmlns:a16="http://schemas.microsoft.com/office/drawing/2014/main" id="{5406471A-08CC-4ED5-9995-C54CBEC98F8D}"/>
              </a:ext>
            </a:extLst>
          </p:cNvPr>
          <p:cNvSpPr/>
          <p:nvPr/>
        </p:nvSpPr>
        <p:spPr>
          <a:xfrm rot="16200000">
            <a:off x="8433636" y="388488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Pfeil nach rechts 215">
            <a:extLst>
              <a:ext uri="{FF2B5EF4-FFF2-40B4-BE49-F238E27FC236}">
                <a16:creationId xmlns:a16="http://schemas.microsoft.com/office/drawing/2014/main" id="{47F653EA-F80B-4F48-B1B2-85B9F327F83F}"/>
              </a:ext>
            </a:extLst>
          </p:cNvPr>
          <p:cNvSpPr/>
          <p:nvPr/>
        </p:nvSpPr>
        <p:spPr>
          <a:xfrm rot="16200000">
            <a:off x="9578556" y="388488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Pfeil nach rechts 215">
            <a:extLst>
              <a:ext uri="{FF2B5EF4-FFF2-40B4-BE49-F238E27FC236}">
                <a16:creationId xmlns:a16="http://schemas.microsoft.com/office/drawing/2014/main" id="{AC70B110-A16F-4E93-9084-084D15B8AA7C}"/>
              </a:ext>
            </a:extLst>
          </p:cNvPr>
          <p:cNvSpPr/>
          <p:nvPr/>
        </p:nvSpPr>
        <p:spPr>
          <a:xfrm rot="16200000">
            <a:off x="10716919" y="3886200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Pfeil nach rechts 215">
            <a:extLst>
              <a:ext uri="{FF2B5EF4-FFF2-40B4-BE49-F238E27FC236}">
                <a16:creationId xmlns:a16="http://schemas.microsoft.com/office/drawing/2014/main" id="{46D15B58-A7C1-4AAD-B792-B87E6EDE79E7}"/>
              </a:ext>
            </a:extLst>
          </p:cNvPr>
          <p:cNvSpPr/>
          <p:nvPr/>
        </p:nvSpPr>
        <p:spPr>
          <a:xfrm rot="16200000">
            <a:off x="6124421" y="322638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Pfeil nach rechts 215">
            <a:extLst>
              <a:ext uri="{FF2B5EF4-FFF2-40B4-BE49-F238E27FC236}">
                <a16:creationId xmlns:a16="http://schemas.microsoft.com/office/drawing/2014/main" id="{6D37B085-7C0A-4D09-94DE-77730A904803}"/>
              </a:ext>
            </a:extLst>
          </p:cNvPr>
          <p:cNvSpPr/>
          <p:nvPr/>
        </p:nvSpPr>
        <p:spPr>
          <a:xfrm rot="16200000">
            <a:off x="7283591" y="322510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Pfeil nach rechts 215">
            <a:extLst>
              <a:ext uri="{FF2B5EF4-FFF2-40B4-BE49-F238E27FC236}">
                <a16:creationId xmlns:a16="http://schemas.microsoft.com/office/drawing/2014/main" id="{7BAAA8E0-58DA-4946-BCE7-4492C7FE47FA}"/>
              </a:ext>
            </a:extLst>
          </p:cNvPr>
          <p:cNvSpPr/>
          <p:nvPr/>
        </p:nvSpPr>
        <p:spPr>
          <a:xfrm rot="16200000">
            <a:off x="8430419" y="322557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Pfeil nach rechts 215">
            <a:extLst>
              <a:ext uri="{FF2B5EF4-FFF2-40B4-BE49-F238E27FC236}">
                <a16:creationId xmlns:a16="http://schemas.microsoft.com/office/drawing/2014/main" id="{4998B985-BC0A-4850-A295-F348EFB0115E}"/>
              </a:ext>
            </a:extLst>
          </p:cNvPr>
          <p:cNvSpPr/>
          <p:nvPr/>
        </p:nvSpPr>
        <p:spPr>
          <a:xfrm rot="16200000">
            <a:off x="9579217" y="3225916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Pfeil nach rechts 215">
            <a:extLst>
              <a:ext uri="{FF2B5EF4-FFF2-40B4-BE49-F238E27FC236}">
                <a16:creationId xmlns:a16="http://schemas.microsoft.com/office/drawing/2014/main" id="{8BF2D457-5D8A-479C-A374-6CCE1A9281D4}"/>
              </a:ext>
            </a:extLst>
          </p:cNvPr>
          <p:cNvSpPr/>
          <p:nvPr/>
        </p:nvSpPr>
        <p:spPr>
          <a:xfrm rot="16200000">
            <a:off x="10721992" y="3224629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Pfeil nach rechts 228">
            <a:extLst>
              <a:ext uri="{FF2B5EF4-FFF2-40B4-BE49-F238E27FC236}">
                <a16:creationId xmlns:a16="http://schemas.microsoft.com/office/drawing/2014/main" id="{F61CFC48-0FC9-4B14-871F-8A341C15440A}"/>
              </a:ext>
            </a:extLst>
          </p:cNvPr>
          <p:cNvSpPr/>
          <p:nvPr/>
        </p:nvSpPr>
        <p:spPr>
          <a:xfrm>
            <a:off x="10121049" y="280089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7" name="Pfeil nach rechts 228">
            <a:extLst>
              <a:ext uri="{FF2B5EF4-FFF2-40B4-BE49-F238E27FC236}">
                <a16:creationId xmlns:a16="http://schemas.microsoft.com/office/drawing/2014/main" id="{45E3977A-F8E4-47FB-B492-8F25F353C4D9}"/>
              </a:ext>
            </a:extLst>
          </p:cNvPr>
          <p:cNvSpPr/>
          <p:nvPr/>
        </p:nvSpPr>
        <p:spPr>
          <a:xfrm>
            <a:off x="9008508" y="280210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6" name="Pfeil nach rechts 228">
            <a:extLst>
              <a:ext uri="{FF2B5EF4-FFF2-40B4-BE49-F238E27FC236}">
                <a16:creationId xmlns:a16="http://schemas.microsoft.com/office/drawing/2014/main" id="{2C05AB61-3349-498C-B873-2F5B4D71FB71}"/>
              </a:ext>
            </a:extLst>
          </p:cNvPr>
          <p:cNvSpPr/>
          <p:nvPr/>
        </p:nvSpPr>
        <p:spPr>
          <a:xfrm rot="10800000">
            <a:off x="7871012" y="280329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Pfeil nach rechts 228">
            <a:extLst>
              <a:ext uri="{FF2B5EF4-FFF2-40B4-BE49-F238E27FC236}">
                <a16:creationId xmlns:a16="http://schemas.microsoft.com/office/drawing/2014/main" id="{8478B683-5487-4135-A7FF-09D17FA403DB}"/>
              </a:ext>
            </a:extLst>
          </p:cNvPr>
          <p:cNvSpPr/>
          <p:nvPr/>
        </p:nvSpPr>
        <p:spPr>
          <a:xfrm rot="10800000">
            <a:off x="6688428" y="280577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Pfeil nach rechts 228">
            <a:extLst>
              <a:ext uri="{FF2B5EF4-FFF2-40B4-BE49-F238E27FC236}">
                <a16:creationId xmlns:a16="http://schemas.microsoft.com/office/drawing/2014/main" id="{CEE13346-1D83-4C54-BB05-98B6D5CBC04D}"/>
              </a:ext>
            </a:extLst>
          </p:cNvPr>
          <p:cNvSpPr/>
          <p:nvPr/>
        </p:nvSpPr>
        <p:spPr>
          <a:xfrm rot="10800000">
            <a:off x="5205765" y="272052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Pfeil nach rechts 230">
            <a:extLst>
              <a:ext uri="{FF2B5EF4-FFF2-40B4-BE49-F238E27FC236}">
                <a16:creationId xmlns:a16="http://schemas.microsoft.com/office/drawing/2014/main" id="{A3229315-D562-4A72-BBBE-9876DA22DFD0}"/>
              </a:ext>
            </a:extLst>
          </p:cNvPr>
          <p:cNvSpPr/>
          <p:nvPr/>
        </p:nvSpPr>
        <p:spPr>
          <a:xfrm rot="15331021">
            <a:off x="4346588" y="2432492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1" name="Pfeil nach rechts 230">
            <a:extLst>
              <a:ext uri="{FF2B5EF4-FFF2-40B4-BE49-F238E27FC236}">
                <a16:creationId xmlns:a16="http://schemas.microsoft.com/office/drawing/2014/main" id="{28608555-69B1-4A4C-AB19-3FA77D1E49F3}"/>
              </a:ext>
            </a:extLst>
          </p:cNvPr>
          <p:cNvSpPr/>
          <p:nvPr/>
        </p:nvSpPr>
        <p:spPr>
          <a:xfrm rot="12809320">
            <a:off x="4104622" y="2014061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0" name="Rechteck 409">
            <a:extLst>
              <a:ext uri="{FF2B5EF4-FFF2-40B4-BE49-F238E27FC236}">
                <a16:creationId xmlns:a16="http://schemas.microsoft.com/office/drawing/2014/main" id="{6579DF7E-0F02-432E-8C08-DE68CB54BEF1}"/>
              </a:ext>
            </a:extLst>
          </p:cNvPr>
          <p:cNvSpPr/>
          <p:nvPr/>
        </p:nvSpPr>
        <p:spPr>
          <a:xfrm rot="16200000">
            <a:off x="3918600" y="3615600"/>
            <a:ext cx="1125008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3" name="Pfeil nach rechts 228">
            <a:extLst>
              <a:ext uri="{FF2B5EF4-FFF2-40B4-BE49-F238E27FC236}">
                <a16:creationId xmlns:a16="http://schemas.microsoft.com/office/drawing/2014/main" id="{DC24ED1F-4770-4308-9498-262B86894B81}"/>
              </a:ext>
            </a:extLst>
          </p:cNvPr>
          <p:cNvSpPr/>
          <p:nvPr/>
        </p:nvSpPr>
        <p:spPr>
          <a:xfrm rot="5400000">
            <a:off x="3590908" y="2070910"/>
            <a:ext cx="356735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Pfeil nach rechts 228">
            <a:extLst>
              <a:ext uri="{FF2B5EF4-FFF2-40B4-BE49-F238E27FC236}">
                <a16:creationId xmlns:a16="http://schemas.microsoft.com/office/drawing/2014/main" id="{516563C7-35E4-4391-9199-7D00DEDC6E29}"/>
              </a:ext>
            </a:extLst>
          </p:cNvPr>
          <p:cNvSpPr/>
          <p:nvPr/>
        </p:nvSpPr>
        <p:spPr>
          <a:xfrm rot="5400000">
            <a:off x="3519463" y="262173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Pfeil nach rechts 228">
            <a:extLst>
              <a:ext uri="{FF2B5EF4-FFF2-40B4-BE49-F238E27FC236}">
                <a16:creationId xmlns:a16="http://schemas.microsoft.com/office/drawing/2014/main" id="{2D3E90E2-C113-4E50-98CA-9857D2D7A8F7}"/>
              </a:ext>
            </a:extLst>
          </p:cNvPr>
          <p:cNvSpPr/>
          <p:nvPr/>
        </p:nvSpPr>
        <p:spPr>
          <a:xfrm rot="5400000">
            <a:off x="3518104" y="3211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Pfeil nach rechts 228">
            <a:extLst>
              <a:ext uri="{FF2B5EF4-FFF2-40B4-BE49-F238E27FC236}">
                <a16:creationId xmlns:a16="http://schemas.microsoft.com/office/drawing/2014/main" id="{9082CC57-7583-423F-B0AC-7CBA553EDAAA}"/>
              </a:ext>
            </a:extLst>
          </p:cNvPr>
          <p:cNvSpPr/>
          <p:nvPr/>
        </p:nvSpPr>
        <p:spPr>
          <a:xfrm rot="5400000">
            <a:off x="3521015" y="37972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Pfeil nach rechts 228">
            <a:extLst>
              <a:ext uri="{FF2B5EF4-FFF2-40B4-BE49-F238E27FC236}">
                <a16:creationId xmlns:a16="http://schemas.microsoft.com/office/drawing/2014/main" id="{2CF3AAEC-A86F-496D-B950-491C4E558C42}"/>
              </a:ext>
            </a:extLst>
          </p:cNvPr>
          <p:cNvSpPr/>
          <p:nvPr/>
        </p:nvSpPr>
        <p:spPr>
          <a:xfrm rot="5400000">
            <a:off x="3521097" y="4380906"/>
            <a:ext cx="491649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Pfeil nach rechts 228">
            <a:extLst>
              <a:ext uri="{FF2B5EF4-FFF2-40B4-BE49-F238E27FC236}">
                <a16:creationId xmlns:a16="http://schemas.microsoft.com/office/drawing/2014/main" id="{228F812A-791B-4C45-B64A-8E1E7B353376}"/>
              </a:ext>
            </a:extLst>
          </p:cNvPr>
          <p:cNvSpPr/>
          <p:nvPr/>
        </p:nvSpPr>
        <p:spPr>
          <a:xfrm rot="5400000">
            <a:off x="3569368" y="4958761"/>
            <a:ext cx="3939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Pfeil nach rechts 228">
            <a:extLst>
              <a:ext uri="{FF2B5EF4-FFF2-40B4-BE49-F238E27FC236}">
                <a16:creationId xmlns:a16="http://schemas.microsoft.com/office/drawing/2014/main" id="{3A0C7EF2-5AFE-4414-98DE-F690A3A86FD6}"/>
              </a:ext>
            </a:extLst>
          </p:cNvPr>
          <p:cNvSpPr/>
          <p:nvPr/>
        </p:nvSpPr>
        <p:spPr>
          <a:xfrm>
            <a:off x="4094678" y="5492453"/>
            <a:ext cx="317960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Pfeil nach rechts 228">
            <a:extLst>
              <a:ext uri="{FF2B5EF4-FFF2-40B4-BE49-F238E27FC236}">
                <a16:creationId xmlns:a16="http://schemas.microsoft.com/office/drawing/2014/main" id="{483D1F53-D8B0-4CAD-AC8F-BFAD14C75E24}"/>
              </a:ext>
            </a:extLst>
          </p:cNvPr>
          <p:cNvSpPr/>
          <p:nvPr/>
        </p:nvSpPr>
        <p:spPr>
          <a:xfrm rot="16200000">
            <a:off x="4291084" y="5259499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Pfeil nach rechts 228">
            <a:extLst>
              <a:ext uri="{FF2B5EF4-FFF2-40B4-BE49-F238E27FC236}">
                <a16:creationId xmlns:a16="http://schemas.microsoft.com/office/drawing/2014/main" id="{D5C82EF0-66B4-4819-A5E7-085990A3617D}"/>
              </a:ext>
            </a:extLst>
          </p:cNvPr>
          <p:cNvSpPr/>
          <p:nvPr/>
        </p:nvSpPr>
        <p:spPr>
          <a:xfrm rot="16200000">
            <a:off x="4291922" y="4782050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2" name="Pfeil nach rechts 232">
            <a:extLst>
              <a:ext uri="{FF2B5EF4-FFF2-40B4-BE49-F238E27FC236}">
                <a16:creationId xmlns:a16="http://schemas.microsoft.com/office/drawing/2014/main" id="{F5643136-7486-4E0A-AA44-D9153BEF91EB}"/>
              </a:ext>
            </a:extLst>
          </p:cNvPr>
          <p:cNvSpPr/>
          <p:nvPr/>
        </p:nvSpPr>
        <p:spPr>
          <a:xfrm>
            <a:off x="4796033" y="440014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93" name="Gruppieren 392">
            <a:extLst>
              <a:ext uri="{FF2B5EF4-FFF2-40B4-BE49-F238E27FC236}">
                <a16:creationId xmlns:a16="http://schemas.microsoft.com/office/drawing/2014/main" id="{AA75A71D-E9DB-45FB-8FDE-682CDBF83032}"/>
              </a:ext>
            </a:extLst>
          </p:cNvPr>
          <p:cNvGrpSpPr/>
          <p:nvPr/>
        </p:nvGrpSpPr>
        <p:grpSpPr>
          <a:xfrm>
            <a:off x="4273345" y="2480045"/>
            <a:ext cx="405765" cy="622966"/>
            <a:chOff x="4760582" y="1939129"/>
            <a:chExt cx="405765" cy="622966"/>
          </a:xfrm>
        </p:grpSpPr>
        <p:grpSp>
          <p:nvGrpSpPr>
            <p:cNvPr id="394" name="Gruppieren 393">
              <a:extLst>
                <a:ext uri="{FF2B5EF4-FFF2-40B4-BE49-F238E27FC236}">
                  <a16:creationId xmlns:a16="http://schemas.microsoft.com/office/drawing/2014/main" id="{03DB4CB5-23CB-46CC-A99D-79ADB31046D5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404" name="Gruppieren 403">
                <a:extLst>
                  <a:ext uri="{FF2B5EF4-FFF2-40B4-BE49-F238E27FC236}">
                    <a16:creationId xmlns:a16="http://schemas.microsoft.com/office/drawing/2014/main" id="{196EFEEC-F726-422E-AC57-78C51C1DA46B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407" name="Rechteck 406">
                  <a:extLst>
                    <a:ext uri="{FF2B5EF4-FFF2-40B4-BE49-F238E27FC236}">
                      <a16:creationId xmlns:a16="http://schemas.microsoft.com/office/drawing/2014/main" id="{2C24B0C8-C95C-40F7-9331-235B6A9B7FBE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8" name="Rechteck 407">
                  <a:extLst>
                    <a:ext uri="{FF2B5EF4-FFF2-40B4-BE49-F238E27FC236}">
                      <a16:creationId xmlns:a16="http://schemas.microsoft.com/office/drawing/2014/main" id="{E80CB206-75A3-468A-9A13-B1E0BD166FA6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405" name="Rechteck 404">
                <a:extLst>
                  <a:ext uri="{FF2B5EF4-FFF2-40B4-BE49-F238E27FC236}">
                    <a16:creationId xmlns:a16="http://schemas.microsoft.com/office/drawing/2014/main" id="{A11B62AC-32C1-4C29-AA3F-D92192FBBDC3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6" name="Rechteck 405">
                <a:extLst>
                  <a:ext uri="{FF2B5EF4-FFF2-40B4-BE49-F238E27FC236}">
                    <a16:creationId xmlns:a16="http://schemas.microsoft.com/office/drawing/2014/main" id="{88DAFBBA-87DD-4E08-9EA4-62059A896B67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5" name="Gruppieren 394">
              <a:extLst>
                <a:ext uri="{FF2B5EF4-FFF2-40B4-BE49-F238E27FC236}">
                  <a16:creationId xmlns:a16="http://schemas.microsoft.com/office/drawing/2014/main" id="{43BB06B7-4DA3-4358-BE42-FF7C3C0AAAD0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396" name="Gerader Verbinder 395">
                <a:extLst>
                  <a:ext uri="{FF2B5EF4-FFF2-40B4-BE49-F238E27FC236}">
                    <a16:creationId xmlns:a16="http://schemas.microsoft.com/office/drawing/2014/main" id="{E9E26E75-6CD9-4F34-B57B-21CFCCFBA25E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1F0EC1DC-23BE-4B96-A4B9-B2F805FAD605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1EE95101-D6F7-4B7E-B01A-897DFAFB937C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Gerader Verbinder 398">
                <a:extLst>
                  <a:ext uri="{FF2B5EF4-FFF2-40B4-BE49-F238E27FC236}">
                    <a16:creationId xmlns:a16="http://schemas.microsoft.com/office/drawing/2014/main" id="{813A7726-5C24-4BD0-BAC5-D096CC18C61F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A118A9E8-1C5E-410D-A9E6-5A9349DFF5F8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9955237A-417E-4EFA-BB69-133C904DCCBC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Gerader Verbinder 401">
                <a:extLst>
                  <a:ext uri="{FF2B5EF4-FFF2-40B4-BE49-F238E27FC236}">
                    <a16:creationId xmlns:a16="http://schemas.microsoft.com/office/drawing/2014/main" id="{4CA9B6AA-6745-499B-850A-C1737BAA1EC4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Gerader Verbinder 402">
                <a:extLst>
                  <a:ext uri="{FF2B5EF4-FFF2-40B4-BE49-F238E27FC236}">
                    <a16:creationId xmlns:a16="http://schemas.microsoft.com/office/drawing/2014/main" id="{68B37CD5-9FA9-4D56-953C-5751883BB533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9" name="Gerader Verbinder 408">
            <a:extLst>
              <a:ext uri="{FF2B5EF4-FFF2-40B4-BE49-F238E27FC236}">
                <a16:creationId xmlns:a16="http://schemas.microsoft.com/office/drawing/2014/main" id="{3D163E03-368E-4D60-8DCA-55BF6D8D670B}"/>
              </a:ext>
            </a:extLst>
          </p:cNvPr>
          <p:cNvCxnSpPr>
            <a:cxnSpLocks/>
          </p:cNvCxnSpPr>
          <p:nvPr/>
        </p:nvCxnSpPr>
        <p:spPr>
          <a:xfrm flipV="1">
            <a:off x="7265740" y="584798"/>
            <a:ext cx="0" cy="482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Pfeil nach rechts 232">
            <a:extLst>
              <a:ext uri="{FF2B5EF4-FFF2-40B4-BE49-F238E27FC236}">
                <a16:creationId xmlns:a16="http://schemas.microsoft.com/office/drawing/2014/main" id="{A953616D-09F9-49AD-B838-F13E9C902E76}"/>
              </a:ext>
            </a:extLst>
          </p:cNvPr>
          <p:cNvSpPr/>
          <p:nvPr/>
        </p:nvSpPr>
        <p:spPr>
          <a:xfrm>
            <a:off x="4796180" y="4393622"/>
            <a:ext cx="497853" cy="101431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Pfeil nach rechts 70">
            <a:extLst>
              <a:ext uri="{FF2B5EF4-FFF2-40B4-BE49-F238E27FC236}">
                <a16:creationId xmlns:a16="http://schemas.microsoft.com/office/drawing/2014/main" id="{129AE819-6CEE-46DA-B70B-38E677C4CB71}"/>
              </a:ext>
            </a:extLst>
          </p:cNvPr>
          <p:cNvSpPr/>
          <p:nvPr/>
        </p:nvSpPr>
        <p:spPr>
          <a:xfrm rot="3113040">
            <a:off x="5793899" y="4972669"/>
            <a:ext cx="300038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Pfeil nach rechts 206">
            <a:extLst>
              <a:ext uri="{FF2B5EF4-FFF2-40B4-BE49-F238E27FC236}">
                <a16:creationId xmlns:a16="http://schemas.microsoft.com/office/drawing/2014/main" id="{B6FD2A09-B4B9-4A43-AD42-524524B3D370}"/>
              </a:ext>
            </a:extLst>
          </p:cNvPr>
          <p:cNvSpPr/>
          <p:nvPr/>
        </p:nvSpPr>
        <p:spPr>
          <a:xfrm>
            <a:off x="6710320" y="5093913"/>
            <a:ext cx="497324" cy="99593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Pfeil nach rechts 206">
            <a:extLst>
              <a:ext uri="{FF2B5EF4-FFF2-40B4-BE49-F238E27FC236}">
                <a16:creationId xmlns:a16="http://schemas.microsoft.com/office/drawing/2014/main" id="{6F91A72C-5688-45E2-9AE0-CD3DEE8B10CF}"/>
              </a:ext>
            </a:extLst>
          </p:cNvPr>
          <p:cNvSpPr/>
          <p:nvPr/>
        </p:nvSpPr>
        <p:spPr>
          <a:xfrm>
            <a:off x="7877473" y="5093416"/>
            <a:ext cx="497324" cy="9413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Pfeil nach rechts 206">
            <a:extLst>
              <a:ext uri="{FF2B5EF4-FFF2-40B4-BE49-F238E27FC236}">
                <a16:creationId xmlns:a16="http://schemas.microsoft.com/office/drawing/2014/main" id="{6722C6D4-63CD-4114-A8AF-9FBECFB51E6E}"/>
              </a:ext>
            </a:extLst>
          </p:cNvPr>
          <p:cNvSpPr/>
          <p:nvPr/>
        </p:nvSpPr>
        <p:spPr>
          <a:xfrm>
            <a:off x="9048437" y="5093062"/>
            <a:ext cx="491649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Pfeil nach rechts 206">
            <a:extLst>
              <a:ext uri="{FF2B5EF4-FFF2-40B4-BE49-F238E27FC236}">
                <a16:creationId xmlns:a16="http://schemas.microsoft.com/office/drawing/2014/main" id="{0821FA75-7417-44D9-9B4F-1E00D7516204}"/>
              </a:ext>
            </a:extLst>
          </p:cNvPr>
          <p:cNvSpPr/>
          <p:nvPr/>
        </p:nvSpPr>
        <p:spPr>
          <a:xfrm>
            <a:off x="10166334" y="5088150"/>
            <a:ext cx="491649" cy="9345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7" name="Rechteck: obere Ecken abgeschnitten 171">
            <a:extLst>
              <a:ext uri="{FF2B5EF4-FFF2-40B4-BE49-F238E27FC236}">
                <a16:creationId xmlns:a16="http://schemas.microsoft.com/office/drawing/2014/main" id="{BB62E80F-9BD4-44DD-82FB-1FD25ECEDFC9}"/>
              </a:ext>
            </a:extLst>
          </p:cNvPr>
          <p:cNvSpPr/>
          <p:nvPr/>
        </p:nvSpPr>
        <p:spPr>
          <a:xfrm rot="10800000">
            <a:off x="11521860" y="2352489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18" name="Gruppieren 417">
            <a:extLst>
              <a:ext uri="{FF2B5EF4-FFF2-40B4-BE49-F238E27FC236}">
                <a16:creationId xmlns:a16="http://schemas.microsoft.com/office/drawing/2014/main" id="{DA128427-11F6-4308-A3A0-E1AE6439EC6B}"/>
              </a:ext>
            </a:extLst>
          </p:cNvPr>
          <p:cNvGrpSpPr/>
          <p:nvPr/>
        </p:nvGrpSpPr>
        <p:grpSpPr>
          <a:xfrm rot="16423336">
            <a:off x="11424248" y="602841"/>
            <a:ext cx="308035" cy="850942"/>
            <a:chOff x="9734166" y="611126"/>
            <a:chExt cx="308035" cy="850942"/>
          </a:xfrm>
        </p:grpSpPr>
        <p:sp>
          <p:nvSpPr>
            <p:cNvPr id="419" name="Rechteck: obere Ecken abgeschnitten 187">
              <a:extLst>
                <a:ext uri="{FF2B5EF4-FFF2-40B4-BE49-F238E27FC236}">
                  <a16:creationId xmlns:a16="http://schemas.microsoft.com/office/drawing/2014/main" id="{6FECC114-95CB-49D8-83DD-B9A0FCEAB122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0" name="Rechteck: obere Ecken abgeschnitten 198">
              <a:extLst>
                <a:ext uri="{FF2B5EF4-FFF2-40B4-BE49-F238E27FC236}">
                  <a16:creationId xmlns:a16="http://schemas.microsoft.com/office/drawing/2014/main" id="{94812055-E16D-4704-A836-B475B4B31E0A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21" name="Rechteck 420">
            <a:extLst>
              <a:ext uri="{FF2B5EF4-FFF2-40B4-BE49-F238E27FC236}">
                <a16:creationId xmlns:a16="http://schemas.microsoft.com/office/drawing/2014/main" id="{021BA618-57E2-4470-AC05-BD50BA9D4723}"/>
              </a:ext>
            </a:extLst>
          </p:cNvPr>
          <p:cNvSpPr/>
          <p:nvPr/>
        </p:nvSpPr>
        <p:spPr>
          <a:xfrm>
            <a:off x="11022378" y="2698105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2" name="Rechteck 421">
            <a:extLst>
              <a:ext uri="{FF2B5EF4-FFF2-40B4-BE49-F238E27FC236}">
                <a16:creationId xmlns:a16="http://schemas.microsoft.com/office/drawing/2014/main" id="{838DD68F-5063-4B8F-9FD4-CC8AA3CC98B6}"/>
              </a:ext>
            </a:extLst>
          </p:cNvPr>
          <p:cNvSpPr/>
          <p:nvPr/>
        </p:nvSpPr>
        <p:spPr>
          <a:xfrm>
            <a:off x="12015201" y="2596601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3" name="Rechteck 422">
            <a:extLst>
              <a:ext uri="{FF2B5EF4-FFF2-40B4-BE49-F238E27FC236}">
                <a16:creationId xmlns:a16="http://schemas.microsoft.com/office/drawing/2014/main" id="{FABEC0D0-6966-4CB5-BC6E-AAC458CAFD15}"/>
              </a:ext>
            </a:extLst>
          </p:cNvPr>
          <p:cNvSpPr/>
          <p:nvPr/>
        </p:nvSpPr>
        <p:spPr>
          <a:xfrm>
            <a:off x="12015201" y="2718775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4" name="Rechteck 423">
            <a:extLst>
              <a:ext uri="{FF2B5EF4-FFF2-40B4-BE49-F238E27FC236}">
                <a16:creationId xmlns:a16="http://schemas.microsoft.com/office/drawing/2014/main" id="{3C1D39E7-9579-42B1-B44E-DADF258984A6}"/>
              </a:ext>
            </a:extLst>
          </p:cNvPr>
          <p:cNvSpPr/>
          <p:nvPr/>
        </p:nvSpPr>
        <p:spPr>
          <a:xfrm>
            <a:off x="12014226" y="2924918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5" name="Rechteck 424">
            <a:extLst>
              <a:ext uri="{FF2B5EF4-FFF2-40B4-BE49-F238E27FC236}">
                <a16:creationId xmlns:a16="http://schemas.microsoft.com/office/drawing/2014/main" id="{C7A9DD6B-1FF9-4B81-9133-0DD8E64E6A8A}"/>
              </a:ext>
            </a:extLst>
          </p:cNvPr>
          <p:cNvSpPr/>
          <p:nvPr/>
        </p:nvSpPr>
        <p:spPr>
          <a:xfrm>
            <a:off x="12011854" y="282587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6" name="Rechteck 425">
            <a:extLst>
              <a:ext uri="{FF2B5EF4-FFF2-40B4-BE49-F238E27FC236}">
                <a16:creationId xmlns:a16="http://schemas.microsoft.com/office/drawing/2014/main" id="{302E34C6-7129-4626-A6D7-F73BA968CE71}"/>
              </a:ext>
            </a:extLst>
          </p:cNvPr>
          <p:cNvSpPr/>
          <p:nvPr/>
        </p:nvSpPr>
        <p:spPr>
          <a:xfrm>
            <a:off x="12013283" y="3019522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7" name="Rechteck 426">
            <a:extLst>
              <a:ext uri="{FF2B5EF4-FFF2-40B4-BE49-F238E27FC236}">
                <a16:creationId xmlns:a16="http://schemas.microsoft.com/office/drawing/2014/main" id="{23C526F0-12D9-4376-AFA2-BC4CBB5C11E1}"/>
              </a:ext>
            </a:extLst>
          </p:cNvPr>
          <p:cNvSpPr/>
          <p:nvPr/>
        </p:nvSpPr>
        <p:spPr>
          <a:xfrm>
            <a:off x="12016986" y="314056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8" name="Rechteck 427">
            <a:extLst>
              <a:ext uri="{FF2B5EF4-FFF2-40B4-BE49-F238E27FC236}">
                <a16:creationId xmlns:a16="http://schemas.microsoft.com/office/drawing/2014/main" id="{95AE0635-9569-4464-936B-155139C4C678}"/>
              </a:ext>
            </a:extLst>
          </p:cNvPr>
          <p:cNvSpPr/>
          <p:nvPr/>
        </p:nvSpPr>
        <p:spPr>
          <a:xfrm>
            <a:off x="12014110" y="3245622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9" name="Rechteck 428">
            <a:extLst>
              <a:ext uri="{FF2B5EF4-FFF2-40B4-BE49-F238E27FC236}">
                <a16:creationId xmlns:a16="http://schemas.microsoft.com/office/drawing/2014/main" id="{FA08F7A5-2431-47BA-BDCD-DFD0C6EF891D}"/>
              </a:ext>
            </a:extLst>
          </p:cNvPr>
          <p:cNvSpPr/>
          <p:nvPr/>
        </p:nvSpPr>
        <p:spPr>
          <a:xfrm>
            <a:off x="12011516" y="3349466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0" name="Rechteck 429">
            <a:extLst>
              <a:ext uri="{FF2B5EF4-FFF2-40B4-BE49-F238E27FC236}">
                <a16:creationId xmlns:a16="http://schemas.microsoft.com/office/drawing/2014/main" id="{0B947214-F3FA-4ACF-94FA-42650DD630D4}"/>
              </a:ext>
            </a:extLst>
          </p:cNvPr>
          <p:cNvSpPr/>
          <p:nvPr/>
        </p:nvSpPr>
        <p:spPr>
          <a:xfrm>
            <a:off x="12013840" y="344666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1" name="Rechteck 430">
            <a:extLst>
              <a:ext uri="{FF2B5EF4-FFF2-40B4-BE49-F238E27FC236}">
                <a16:creationId xmlns:a16="http://schemas.microsoft.com/office/drawing/2014/main" id="{CAB61A4A-4221-400A-BD1E-037870580A36}"/>
              </a:ext>
            </a:extLst>
          </p:cNvPr>
          <p:cNvSpPr/>
          <p:nvPr/>
        </p:nvSpPr>
        <p:spPr>
          <a:xfrm>
            <a:off x="12013482" y="3546156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1706E909-A6DE-4E40-B00B-999D5D3C3EFE}"/>
              </a:ext>
            </a:extLst>
          </p:cNvPr>
          <p:cNvSpPr/>
          <p:nvPr/>
        </p:nvSpPr>
        <p:spPr>
          <a:xfrm>
            <a:off x="12014504" y="3659996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33" name="Gruppieren 432">
            <a:extLst>
              <a:ext uri="{FF2B5EF4-FFF2-40B4-BE49-F238E27FC236}">
                <a16:creationId xmlns:a16="http://schemas.microsoft.com/office/drawing/2014/main" id="{41E621CB-9607-4336-958A-005CA5CF1402}"/>
              </a:ext>
            </a:extLst>
          </p:cNvPr>
          <p:cNvGrpSpPr/>
          <p:nvPr/>
        </p:nvGrpSpPr>
        <p:grpSpPr>
          <a:xfrm rot="10800000">
            <a:off x="12592451" y="3799112"/>
            <a:ext cx="140975" cy="2140238"/>
            <a:chOff x="13492156" y="4034629"/>
            <a:chExt cx="140975" cy="2140238"/>
          </a:xfrm>
        </p:grpSpPr>
        <p:sp>
          <p:nvSpPr>
            <p:cNvPr id="434" name="Rechteck 433">
              <a:extLst>
                <a:ext uri="{FF2B5EF4-FFF2-40B4-BE49-F238E27FC236}">
                  <a16:creationId xmlns:a16="http://schemas.microsoft.com/office/drawing/2014/main" id="{A2530B75-3917-4B82-88B3-68A170C27024}"/>
                </a:ext>
              </a:extLst>
            </p:cNvPr>
            <p:cNvSpPr/>
            <p:nvPr/>
          </p:nvSpPr>
          <p:spPr>
            <a:xfrm rot="5400000">
              <a:off x="13359761" y="590149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5" name="Rechteck 434">
              <a:extLst>
                <a:ext uri="{FF2B5EF4-FFF2-40B4-BE49-F238E27FC236}">
                  <a16:creationId xmlns:a16="http://schemas.microsoft.com/office/drawing/2014/main" id="{4268FEF4-60F0-4932-A7C2-46748B657473}"/>
                </a:ext>
              </a:extLst>
            </p:cNvPr>
            <p:cNvSpPr/>
            <p:nvPr/>
          </p:nvSpPr>
          <p:spPr>
            <a:xfrm rot="5400000">
              <a:off x="13359761" y="549573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6" name="Rechteck 435">
              <a:extLst>
                <a:ext uri="{FF2B5EF4-FFF2-40B4-BE49-F238E27FC236}">
                  <a16:creationId xmlns:a16="http://schemas.microsoft.com/office/drawing/2014/main" id="{2F3CF158-8B5C-4ACD-B2EC-E345B5123A41}"/>
                </a:ext>
              </a:extLst>
            </p:cNvPr>
            <p:cNvSpPr/>
            <p:nvPr/>
          </p:nvSpPr>
          <p:spPr>
            <a:xfrm rot="5400000">
              <a:off x="13359761" y="508996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7" name="Rechteck 436">
              <a:extLst>
                <a:ext uri="{FF2B5EF4-FFF2-40B4-BE49-F238E27FC236}">
                  <a16:creationId xmlns:a16="http://schemas.microsoft.com/office/drawing/2014/main" id="{ADE8C3D0-69C9-4E5A-9E80-1D20CCB7B33D}"/>
                </a:ext>
              </a:extLst>
            </p:cNvPr>
            <p:cNvSpPr/>
            <p:nvPr/>
          </p:nvSpPr>
          <p:spPr>
            <a:xfrm rot="5400000">
              <a:off x="13359761" y="4688490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8" name="Rechteck 437">
              <a:extLst>
                <a:ext uri="{FF2B5EF4-FFF2-40B4-BE49-F238E27FC236}">
                  <a16:creationId xmlns:a16="http://schemas.microsoft.com/office/drawing/2014/main" id="{16B43EC4-6736-49DA-97C9-E8E5A0B819BB}"/>
                </a:ext>
              </a:extLst>
            </p:cNvPr>
            <p:cNvSpPr/>
            <p:nvPr/>
          </p:nvSpPr>
          <p:spPr>
            <a:xfrm rot="5400000">
              <a:off x="13359761" y="42827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9" name="Rechteck 438">
              <a:extLst>
                <a:ext uri="{FF2B5EF4-FFF2-40B4-BE49-F238E27FC236}">
                  <a16:creationId xmlns:a16="http://schemas.microsoft.com/office/drawing/2014/main" id="{CADDC25D-A5B1-40C9-B5C9-A998B7FFA0EA}"/>
                </a:ext>
              </a:extLst>
            </p:cNvPr>
            <p:cNvSpPr/>
            <p:nvPr/>
          </p:nvSpPr>
          <p:spPr>
            <a:xfrm>
              <a:off x="13492156" y="4034629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440" name="Halbbogen 439">
            <a:extLst>
              <a:ext uri="{FF2B5EF4-FFF2-40B4-BE49-F238E27FC236}">
                <a16:creationId xmlns:a16="http://schemas.microsoft.com/office/drawing/2014/main" id="{3A5FCBD2-54CC-4F63-85EA-013B65B925C7}"/>
              </a:ext>
            </a:extLst>
          </p:cNvPr>
          <p:cNvSpPr/>
          <p:nvPr/>
        </p:nvSpPr>
        <p:spPr>
          <a:xfrm rot="10800000" flipH="1">
            <a:off x="11860051" y="5488694"/>
            <a:ext cx="882018" cy="892808"/>
          </a:xfrm>
          <a:prstGeom prst="blockArc">
            <a:avLst>
              <a:gd name="adj1" fmla="val 16201138"/>
              <a:gd name="adj2" fmla="val 136375"/>
              <a:gd name="adj3" fmla="val 15977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41" name="Gruppieren 440">
            <a:extLst>
              <a:ext uri="{FF2B5EF4-FFF2-40B4-BE49-F238E27FC236}">
                <a16:creationId xmlns:a16="http://schemas.microsoft.com/office/drawing/2014/main" id="{D6F854BC-1F71-4211-B654-0492949C0986}"/>
              </a:ext>
            </a:extLst>
          </p:cNvPr>
          <p:cNvGrpSpPr/>
          <p:nvPr/>
        </p:nvGrpSpPr>
        <p:grpSpPr>
          <a:xfrm rot="10800000">
            <a:off x="4820781" y="6244248"/>
            <a:ext cx="7509190" cy="141386"/>
            <a:chOff x="4938875" y="6395525"/>
            <a:chExt cx="7509190" cy="141386"/>
          </a:xfrm>
        </p:grpSpPr>
        <p:sp>
          <p:nvSpPr>
            <p:cNvPr id="442" name="Rechteck 441">
              <a:extLst>
                <a:ext uri="{FF2B5EF4-FFF2-40B4-BE49-F238E27FC236}">
                  <a16:creationId xmlns:a16="http://schemas.microsoft.com/office/drawing/2014/main" id="{A6A5453A-B7FD-48B5-B879-2FD368E6C766}"/>
                </a:ext>
              </a:extLst>
            </p:cNvPr>
            <p:cNvSpPr/>
            <p:nvPr/>
          </p:nvSpPr>
          <p:spPr>
            <a:xfrm>
              <a:off x="4938875" y="639593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3" name="Rechteck 442">
              <a:extLst>
                <a:ext uri="{FF2B5EF4-FFF2-40B4-BE49-F238E27FC236}">
                  <a16:creationId xmlns:a16="http://schemas.microsoft.com/office/drawing/2014/main" id="{0D6D0B7A-059D-4DC8-B4E5-48A481A011D2}"/>
                </a:ext>
              </a:extLst>
            </p:cNvPr>
            <p:cNvSpPr/>
            <p:nvPr/>
          </p:nvSpPr>
          <p:spPr>
            <a:xfrm>
              <a:off x="534464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4" name="Rechteck 443">
              <a:extLst>
                <a:ext uri="{FF2B5EF4-FFF2-40B4-BE49-F238E27FC236}">
                  <a16:creationId xmlns:a16="http://schemas.microsoft.com/office/drawing/2014/main" id="{59CAFE59-5EEC-42F9-AD1E-EB58B2825525}"/>
                </a:ext>
              </a:extLst>
            </p:cNvPr>
            <p:cNvSpPr/>
            <p:nvPr/>
          </p:nvSpPr>
          <p:spPr>
            <a:xfrm>
              <a:off x="575040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5" name="Rechteck 444">
              <a:extLst>
                <a:ext uri="{FF2B5EF4-FFF2-40B4-BE49-F238E27FC236}">
                  <a16:creationId xmlns:a16="http://schemas.microsoft.com/office/drawing/2014/main" id="{24B48153-6B17-451B-AEF0-4B0E8192BBD1}"/>
                </a:ext>
              </a:extLst>
            </p:cNvPr>
            <p:cNvSpPr/>
            <p:nvPr/>
          </p:nvSpPr>
          <p:spPr>
            <a:xfrm>
              <a:off x="615617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6" name="Rechteck 445">
              <a:extLst>
                <a:ext uri="{FF2B5EF4-FFF2-40B4-BE49-F238E27FC236}">
                  <a16:creationId xmlns:a16="http://schemas.microsoft.com/office/drawing/2014/main" id="{B0A4EAA7-4814-4B68-A093-5A503651AB8A}"/>
                </a:ext>
              </a:extLst>
            </p:cNvPr>
            <p:cNvSpPr/>
            <p:nvPr/>
          </p:nvSpPr>
          <p:spPr>
            <a:xfrm>
              <a:off x="656193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7" name="Rechteck 446">
              <a:extLst>
                <a:ext uri="{FF2B5EF4-FFF2-40B4-BE49-F238E27FC236}">
                  <a16:creationId xmlns:a16="http://schemas.microsoft.com/office/drawing/2014/main" id="{A6736838-39EC-406F-8961-93019922899C}"/>
                </a:ext>
              </a:extLst>
            </p:cNvPr>
            <p:cNvSpPr/>
            <p:nvPr/>
          </p:nvSpPr>
          <p:spPr>
            <a:xfrm>
              <a:off x="696770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8" name="Rechteck 447">
              <a:extLst>
                <a:ext uri="{FF2B5EF4-FFF2-40B4-BE49-F238E27FC236}">
                  <a16:creationId xmlns:a16="http://schemas.microsoft.com/office/drawing/2014/main" id="{822CD8AD-73E9-45EE-A98E-B35088BD8315}"/>
                </a:ext>
              </a:extLst>
            </p:cNvPr>
            <p:cNvSpPr/>
            <p:nvPr/>
          </p:nvSpPr>
          <p:spPr>
            <a:xfrm>
              <a:off x="737346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9" name="Rechteck 448">
              <a:extLst>
                <a:ext uri="{FF2B5EF4-FFF2-40B4-BE49-F238E27FC236}">
                  <a16:creationId xmlns:a16="http://schemas.microsoft.com/office/drawing/2014/main" id="{A095CCAD-9FD2-4832-9DA1-FEDDB2751DA5}"/>
                </a:ext>
              </a:extLst>
            </p:cNvPr>
            <p:cNvSpPr/>
            <p:nvPr/>
          </p:nvSpPr>
          <p:spPr>
            <a:xfrm>
              <a:off x="777923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0" name="Rechteck 449">
              <a:extLst>
                <a:ext uri="{FF2B5EF4-FFF2-40B4-BE49-F238E27FC236}">
                  <a16:creationId xmlns:a16="http://schemas.microsoft.com/office/drawing/2014/main" id="{E34D4488-908A-49C7-8239-F81BC337F695}"/>
                </a:ext>
              </a:extLst>
            </p:cNvPr>
            <p:cNvSpPr/>
            <p:nvPr/>
          </p:nvSpPr>
          <p:spPr>
            <a:xfrm>
              <a:off x="818499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1" name="Rechteck 450">
              <a:extLst>
                <a:ext uri="{FF2B5EF4-FFF2-40B4-BE49-F238E27FC236}">
                  <a16:creationId xmlns:a16="http://schemas.microsoft.com/office/drawing/2014/main" id="{67D0B98D-5F56-4D24-91D1-B2EB398DB457}"/>
                </a:ext>
              </a:extLst>
            </p:cNvPr>
            <p:cNvSpPr/>
            <p:nvPr/>
          </p:nvSpPr>
          <p:spPr>
            <a:xfrm>
              <a:off x="859076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2" name="Rechteck 451">
              <a:extLst>
                <a:ext uri="{FF2B5EF4-FFF2-40B4-BE49-F238E27FC236}">
                  <a16:creationId xmlns:a16="http://schemas.microsoft.com/office/drawing/2014/main" id="{81113154-9FF0-4715-95FD-071ECB9F106A}"/>
                </a:ext>
              </a:extLst>
            </p:cNvPr>
            <p:cNvSpPr/>
            <p:nvPr/>
          </p:nvSpPr>
          <p:spPr>
            <a:xfrm>
              <a:off x="899652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3" name="Rechteck 452">
              <a:extLst>
                <a:ext uri="{FF2B5EF4-FFF2-40B4-BE49-F238E27FC236}">
                  <a16:creationId xmlns:a16="http://schemas.microsoft.com/office/drawing/2014/main" id="{B6A47DF3-FEB2-4A82-818A-083CBEF63A4C}"/>
                </a:ext>
              </a:extLst>
            </p:cNvPr>
            <p:cNvSpPr/>
            <p:nvPr/>
          </p:nvSpPr>
          <p:spPr>
            <a:xfrm>
              <a:off x="940229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4" name="Rechteck 453">
              <a:extLst>
                <a:ext uri="{FF2B5EF4-FFF2-40B4-BE49-F238E27FC236}">
                  <a16:creationId xmlns:a16="http://schemas.microsoft.com/office/drawing/2014/main" id="{DE704057-5E39-4C7B-AD15-5F6BDEDD3E70}"/>
                </a:ext>
              </a:extLst>
            </p:cNvPr>
            <p:cNvSpPr/>
            <p:nvPr/>
          </p:nvSpPr>
          <p:spPr>
            <a:xfrm>
              <a:off x="980805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5" name="Rechteck 454">
              <a:extLst>
                <a:ext uri="{FF2B5EF4-FFF2-40B4-BE49-F238E27FC236}">
                  <a16:creationId xmlns:a16="http://schemas.microsoft.com/office/drawing/2014/main" id="{A1B9DE87-8D92-4973-A7FC-8DE1DAF80D94}"/>
                </a:ext>
              </a:extLst>
            </p:cNvPr>
            <p:cNvSpPr/>
            <p:nvPr/>
          </p:nvSpPr>
          <p:spPr>
            <a:xfrm>
              <a:off x="1021382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6" name="Rechteck 455">
              <a:extLst>
                <a:ext uri="{FF2B5EF4-FFF2-40B4-BE49-F238E27FC236}">
                  <a16:creationId xmlns:a16="http://schemas.microsoft.com/office/drawing/2014/main" id="{FE85067B-EFBF-45F7-8D07-001C5575A0FC}"/>
                </a:ext>
              </a:extLst>
            </p:cNvPr>
            <p:cNvSpPr/>
            <p:nvPr/>
          </p:nvSpPr>
          <p:spPr>
            <a:xfrm>
              <a:off x="1061958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7" name="Rechteck 456">
              <a:extLst>
                <a:ext uri="{FF2B5EF4-FFF2-40B4-BE49-F238E27FC236}">
                  <a16:creationId xmlns:a16="http://schemas.microsoft.com/office/drawing/2014/main" id="{31733564-A6C1-454B-A885-164596687717}"/>
                </a:ext>
              </a:extLst>
            </p:cNvPr>
            <p:cNvSpPr/>
            <p:nvPr/>
          </p:nvSpPr>
          <p:spPr>
            <a:xfrm>
              <a:off x="11025350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8" name="Rechteck 457">
              <a:extLst>
                <a:ext uri="{FF2B5EF4-FFF2-40B4-BE49-F238E27FC236}">
                  <a16:creationId xmlns:a16="http://schemas.microsoft.com/office/drawing/2014/main" id="{D7984DEF-45BE-410C-8A64-579A4B3C2F64}"/>
                </a:ext>
              </a:extLst>
            </p:cNvPr>
            <p:cNvSpPr/>
            <p:nvPr/>
          </p:nvSpPr>
          <p:spPr>
            <a:xfrm>
              <a:off x="11431115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9" name="Rechteck 458">
              <a:extLst>
                <a:ext uri="{FF2B5EF4-FFF2-40B4-BE49-F238E27FC236}">
                  <a16:creationId xmlns:a16="http://schemas.microsoft.com/office/drawing/2014/main" id="{037F0A6B-7E30-4342-9F08-14F600369811}"/>
                </a:ext>
              </a:extLst>
            </p:cNvPr>
            <p:cNvSpPr/>
            <p:nvPr/>
          </p:nvSpPr>
          <p:spPr>
            <a:xfrm>
              <a:off x="1183688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0" name="Rechteck 459">
              <a:extLst>
                <a:ext uri="{FF2B5EF4-FFF2-40B4-BE49-F238E27FC236}">
                  <a16:creationId xmlns:a16="http://schemas.microsoft.com/office/drawing/2014/main" id="{ACC14FFF-EC16-4906-9803-42D21BD90DC9}"/>
                </a:ext>
              </a:extLst>
            </p:cNvPr>
            <p:cNvSpPr/>
            <p:nvPr/>
          </p:nvSpPr>
          <p:spPr>
            <a:xfrm>
              <a:off x="1204230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61" name="Halbbogen 460">
            <a:extLst>
              <a:ext uri="{FF2B5EF4-FFF2-40B4-BE49-F238E27FC236}">
                <a16:creationId xmlns:a16="http://schemas.microsoft.com/office/drawing/2014/main" id="{11A9CF2D-C7CF-4F74-9873-FB669EC96286}"/>
              </a:ext>
            </a:extLst>
          </p:cNvPr>
          <p:cNvSpPr/>
          <p:nvPr/>
        </p:nvSpPr>
        <p:spPr>
          <a:xfrm rot="16200000" flipH="1">
            <a:off x="4419759" y="5490988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3" name="Pfeil nach rechts 228">
            <a:extLst>
              <a:ext uri="{FF2B5EF4-FFF2-40B4-BE49-F238E27FC236}">
                <a16:creationId xmlns:a16="http://schemas.microsoft.com/office/drawing/2014/main" id="{CDF8ADFC-226E-405A-9A0B-A5C89C8F0306}"/>
              </a:ext>
            </a:extLst>
          </p:cNvPr>
          <p:cNvSpPr/>
          <p:nvPr/>
        </p:nvSpPr>
        <p:spPr>
          <a:xfrm>
            <a:off x="11220687" y="271813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4" name="Pfeil nach rechts 228">
            <a:extLst>
              <a:ext uri="{FF2B5EF4-FFF2-40B4-BE49-F238E27FC236}">
                <a16:creationId xmlns:a16="http://schemas.microsoft.com/office/drawing/2014/main" id="{EA040A7B-7B4A-49F9-88DF-49D8B7DAFA2C}"/>
              </a:ext>
            </a:extLst>
          </p:cNvPr>
          <p:cNvSpPr/>
          <p:nvPr/>
        </p:nvSpPr>
        <p:spPr>
          <a:xfrm rot="5400000">
            <a:off x="12247695" y="2926047"/>
            <a:ext cx="34158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6" name="Pfeil nach rechts 228">
            <a:extLst>
              <a:ext uri="{FF2B5EF4-FFF2-40B4-BE49-F238E27FC236}">
                <a16:creationId xmlns:a16="http://schemas.microsoft.com/office/drawing/2014/main" id="{AC4441EF-DA95-400F-AC08-F337A1DA25A0}"/>
              </a:ext>
            </a:extLst>
          </p:cNvPr>
          <p:cNvSpPr/>
          <p:nvPr/>
        </p:nvSpPr>
        <p:spPr>
          <a:xfrm rot="5400000">
            <a:off x="12247985" y="3355474"/>
            <a:ext cx="34158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7" name="Pfeil nach rechts 124">
            <a:extLst>
              <a:ext uri="{FF2B5EF4-FFF2-40B4-BE49-F238E27FC236}">
                <a16:creationId xmlns:a16="http://schemas.microsoft.com/office/drawing/2014/main" id="{4230E9E9-F266-4974-815F-1FC70FF710D4}"/>
              </a:ext>
            </a:extLst>
          </p:cNvPr>
          <p:cNvSpPr/>
          <p:nvPr/>
        </p:nvSpPr>
        <p:spPr>
          <a:xfrm>
            <a:off x="13036811" y="3020859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8" name="Pfeil nach rechts 125">
            <a:extLst>
              <a:ext uri="{FF2B5EF4-FFF2-40B4-BE49-F238E27FC236}">
                <a16:creationId xmlns:a16="http://schemas.microsoft.com/office/drawing/2014/main" id="{3BF50046-E590-4486-BF6A-88AC53590881}"/>
              </a:ext>
            </a:extLst>
          </p:cNvPr>
          <p:cNvSpPr/>
          <p:nvPr/>
        </p:nvSpPr>
        <p:spPr>
          <a:xfrm>
            <a:off x="13046813" y="3359490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9" name="Pfeil nach rechts 124">
            <a:extLst>
              <a:ext uri="{FF2B5EF4-FFF2-40B4-BE49-F238E27FC236}">
                <a16:creationId xmlns:a16="http://schemas.microsoft.com/office/drawing/2014/main" id="{38C72F9D-F950-4A22-93B8-8272B82698AA}"/>
              </a:ext>
            </a:extLst>
          </p:cNvPr>
          <p:cNvSpPr/>
          <p:nvPr/>
        </p:nvSpPr>
        <p:spPr>
          <a:xfrm>
            <a:off x="13046813" y="3680677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0" name="Pfeil nach rechts 228">
            <a:extLst>
              <a:ext uri="{FF2B5EF4-FFF2-40B4-BE49-F238E27FC236}">
                <a16:creationId xmlns:a16="http://schemas.microsoft.com/office/drawing/2014/main" id="{EECC0011-E871-4494-8761-8C1E4A48A497}"/>
              </a:ext>
            </a:extLst>
          </p:cNvPr>
          <p:cNvSpPr/>
          <p:nvPr/>
        </p:nvSpPr>
        <p:spPr>
          <a:xfrm rot="5400000">
            <a:off x="12415164" y="4791340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1" name="Pfeil nach rechts 228">
            <a:extLst>
              <a:ext uri="{FF2B5EF4-FFF2-40B4-BE49-F238E27FC236}">
                <a16:creationId xmlns:a16="http://schemas.microsoft.com/office/drawing/2014/main" id="{1AB40509-44EF-4FD0-AC69-36ABFBFBD713}"/>
              </a:ext>
            </a:extLst>
          </p:cNvPr>
          <p:cNvSpPr/>
          <p:nvPr/>
        </p:nvSpPr>
        <p:spPr>
          <a:xfrm rot="10800000">
            <a:off x="10996063" y="6258442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2" name="Pfeil nach rechts 228">
            <a:extLst>
              <a:ext uri="{FF2B5EF4-FFF2-40B4-BE49-F238E27FC236}">
                <a16:creationId xmlns:a16="http://schemas.microsoft.com/office/drawing/2014/main" id="{88B18A62-5794-4F6D-B757-D80BA4C64E1A}"/>
              </a:ext>
            </a:extLst>
          </p:cNvPr>
          <p:cNvSpPr/>
          <p:nvPr/>
        </p:nvSpPr>
        <p:spPr>
          <a:xfrm rot="10800000">
            <a:off x="8576770" y="6258442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3" name="Pfeil nach rechts 228">
            <a:extLst>
              <a:ext uri="{FF2B5EF4-FFF2-40B4-BE49-F238E27FC236}">
                <a16:creationId xmlns:a16="http://schemas.microsoft.com/office/drawing/2014/main" id="{A17FC073-27E6-4C30-83D7-2D7E710A7207}"/>
              </a:ext>
            </a:extLst>
          </p:cNvPr>
          <p:cNvSpPr/>
          <p:nvPr/>
        </p:nvSpPr>
        <p:spPr>
          <a:xfrm rot="10800000">
            <a:off x="5584143" y="6258704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4" name="Pfeil nach rechts 228">
            <a:extLst>
              <a:ext uri="{FF2B5EF4-FFF2-40B4-BE49-F238E27FC236}">
                <a16:creationId xmlns:a16="http://schemas.microsoft.com/office/drawing/2014/main" id="{5BAF8E0B-5943-49D3-8675-28542B18FF95}"/>
              </a:ext>
            </a:extLst>
          </p:cNvPr>
          <p:cNvSpPr/>
          <p:nvPr/>
        </p:nvSpPr>
        <p:spPr>
          <a:xfrm rot="16200000">
            <a:off x="4306028" y="5719104"/>
            <a:ext cx="349201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Abgerundetes Rechteck 9">
            <a:hlinkClick r:id="rId7" action="ppaction://hlinksldjump"/>
            <a:extLst>
              <a:ext uri="{FF2B5EF4-FFF2-40B4-BE49-F238E27FC236}">
                <a16:creationId xmlns:a16="http://schemas.microsoft.com/office/drawing/2014/main" id="{0851F52F-10CC-4FDB-B859-2550D20DC638}"/>
              </a:ext>
            </a:extLst>
          </p:cNvPr>
          <p:cNvSpPr/>
          <p:nvPr/>
        </p:nvSpPr>
        <p:spPr>
          <a:xfrm>
            <a:off x="7917971" y="530732"/>
            <a:ext cx="2589091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Fahrtwind zu gering, </a:t>
            </a:r>
          </a:p>
          <a:p>
            <a:pPr algn="ctr"/>
            <a:r>
              <a:rPr lang="de-DE" dirty="0">
                <a:solidFill>
                  <a:srgbClr val="343434"/>
                </a:solidFill>
              </a:rPr>
              <a:t>Lüfter startet</a:t>
            </a:r>
          </a:p>
        </p:txBody>
      </p:sp>
      <p:sp>
        <p:nvSpPr>
          <p:cNvPr id="8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5695D780-711A-40A7-BF26-909E1B20008B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35761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500"/>
                            </p:stCondLst>
                            <p:childTnLst>
                              <p:par>
                                <p:cTn id="191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25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29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3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3500"/>
                            </p:stCondLst>
                            <p:childTnLst>
                              <p:par>
                                <p:cTn id="237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40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4500"/>
                            </p:stCondLst>
                            <p:childTnLst>
                              <p:par>
                                <p:cTn id="2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000"/>
                            </p:stCondLst>
                            <p:childTnLst>
                              <p:par>
                                <p:cTn id="2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500"/>
                            </p:stCondLst>
                            <p:childTnLst>
                              <p:par>
                                <p:cTn id="2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6000"/>
                            </p:stCondLst>
                            <p:childTnLst>
                              <p:par>
                                <p:cTn id="2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6500"/>
                            </p:stCondLst>
                            <p:childTnLst>
                              <p:par>
                                <p:cTn id="2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7000"/>
                            </p:stCondLst>
                            <p:childTnLst>
                              <p:par>
                                <p:cTn id="2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7500"/>
                            </p:stCondLst>
                            <p:childTnLst>
                              <p:par>
                                <p:cTn id="2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8000"/>
                            </p:stCondLst>
                            <p:childTnLst>
                              <p:par>
                                <p:cTn id="2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8500"/>
                            </p:stCondLst>
                            <p:childTnLst>
                              <p:par>
                                <p:cTn id="2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6" grpId="0" animBg="1"/>
      <p:bldP spid="236" grpId="0" animBg="1"/>
      <p:bldP spid="48" grpId="0" animBg="1"/>
      <p:bldP spid="341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7" grpId="0" animBg="1"/>
      <p:bldP spid="258" grpId="0" animBg="1"/>
      <p:bldP spid="259" grpId="0" animBg="1"/>
      <p:bldP spid="260" grpId="0" animBg="1"/>
      <p:bldP spid="262" grpId="0" animBg="1"/>
      <p:bldP spid="264" grpId="0" animBg="1"/>
      <p:bldP spid="273" grpId="0" animBg="1"/>
      <p:bldP spid="274" grpId="0" animBg="1"/>
      <p:bldP spid="275" grpId="0" animBg="1"/>
      <p:bldP spid="276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40" grpId="0" animBg="1"/>
      <p:bldP spid="461" grpId="0" animBg="1"/>
      <p:bldP spid="463" grpId="0" animBg="1"/>
      <p:bldP spid="464" grpId="0" animBg="1"/>
      <p:bldP spid="466" grpId="0" animBg="1"/>
      <p:bldP spid="467" grpId="0" animBg="1"/>
      <p:bldP spid="468" grpId="0" animBg="1"/>
      <p:bldP spid="469" grpId="0" animBg="1"/>
      <p:bldP spid="470" grpId="0" animBg="1"/>
      <p:bldP spid="471" grpId="0" animBg="1"/>
      <p:bldP spid="472" grpId="0" animBg="1"/>
      <p:bldP spid="473" grpId="0" animBg="1"/>
      <p:bldP spid="47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5" y="374950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/>
          <p:cNvCxnSpPr/>
          <p:nvPr/>
        </p:nvCxnSpPr>
        <p:spPr>
          <a:xfrm flipH="1" flipV="1">
            <a:off x="6982691" y="692727"/>
            <a:ext cx="278709" cy="3743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6314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559002" y="4263254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452" y="497932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/>
          <p:cNvSpPr/>
          <p:nvPr/>
        </p:nvSpPr>
        <p:spPr>
          <a:xfrm rot="16200000">
            <a:off x="3714550" y="3810491"/>
            <a:ext cx="1535814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Pfeil nach rechts 70"/>
          <p:cNvSpPr/>
          <p:nvPr/>
        </p:nvSpPr>
        <p:spPr>
          <a:xfrm rot="3113040">
            <a:off x="5804178" y="4978702"/>
            <a:ext cx="288634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Pfeil nach rechts 206"/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Pfeil nach rechts 207"/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Pfeil nach rechts 208"/>
          <p:cNvSpPr/>
          <p:nvPr/>
        </p:nvSpPr>
        <p:spPr>
          <a:xfrm>
            <a:off x="9047007" y="509229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Pfeil nach rechts 209"/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Pfeil nach rechts 210"/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Pfeil nach rechts 211"/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Pfeil nach rechts 212"/>
          <p:cNvSpPr/>
          <p:nvPr/>
        </p:nvSpPr>
        <p:spPr>
          <a:xfrm rot="16200000">
            <a:off x="8432255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Pfeil nach rechts 213"/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Pfeil nach rechts 214"/>
          <p:cNvSpPr/>
          <p:nvPr/>
        </p:nvSpPr>
        <p:spPr>
          <a:xfrm rot="16200000">
            <a:off x="10719117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Pfeil nach rechts 215"/>
          <p:cNvSpPr/>
          <p:nvPr/>
        </p:nvSpPr>
        <p:spPr>
          <a:xfrm rot="16200000">
            <a:off x="6127716" y="3877217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Pfeil nach rechts 216"/>
          <p:cNvSpPr/>
          <p:nvPr/>
        </p:nvSpPr>
        <p:spPr>
          <a:xfrm rot="16200000">
            <a:off x="7277252" y="38798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Pfeil nach rechts 217"/>
          <p:cNvSpPr/>
          <p:nvPr/>
        </p:nvSpPr>
        <p:spPr>
          <a:xfrm rot="16200000">
            <a:off x="8432879" y="388387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Pfeil nach rechts 218"/>
          <p:cNvSpPr/>
          <p:nvPr/>
        </p:nvSpPr>
        <p:spPr>
          <a:xfrm rot="16200000">
            <a:off x="9577609" y="388387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Pfeil nach rechts 219"/>
          <p:cNvSpPr/>
          <p:nvPr/>
        </p:nvSpPr>
        <p:spPr>
          <a:xfrm rot="16200000">
            <a:off x="10716919" y="388488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Pfeil nach rechts 220"/>
          <p:cNvSpPr/>
          <p:nvPr/>
        </p:nvSpPr>
        <p:spPr>
          <a:xfrm rot="16200000">
            <a:off x="6124518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Pfeil nach rechts 221"/>
          <p:cNvSpPr/>
          <p:nvPr/>
        </p:nvSpPr>
        <p:spPr>
          <a:xfrm rot="16200000">
            <a:off x="7282729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3" name="Pfeil nach rechts 222"/>
          <p:cNvSpPr/>
          <p:nvPr/>
        </p:nvSpPr>
        <p:spPr>
          <a:xfrm rot="16200000">
            <a:off x="8430107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4" name="Pfeil nach rechts 223"/>
          <p:cNvSpPr/>
          <p:nvPr/>
        </p:nvSpPr>
        <p:spPr>
          <a:xfrm rot="16200000">
            <a:off x="9577881" y="322322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5" name="Pfeil nach rechts 224"/>
          <p:cNvSpPr/>
          <p:nvPr/>
        </p:nvSpPr>
        <p:spPr>
          <a:xfrm rot="16200000">
            <a:off x="10720766" y="322322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Pfeil nach rechts 225"/>
          <p:cNvSpPr/>
          <p:nvPr/>
        </p:nvSpPr>
        <p:spPr>
          <a:xfrm rot="10800000">
            <a:off x="6688430" y="28073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7" name="Pfeil nach rechts 226"/>
          <p:cNvSpPr/>
          <p:nvPr/>
        </p:nvSpPr>
        <p:spPr>
          <a:xfrm rot="10800000">
            <a:off x="7872025" y="28028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8" name="Pfeil nach rechts 227"/>
          <p:cNvSpPr/>
          <p:nvPr/>
        </p:nvSpPr>
        <p:spPr>
          <a:xfrm>
            <a:off x="9008418" y="28028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9" name="Pfeil nach rechts 228"/>
          <p:cNvSpPr/>
          <p:nvPr/>
        </p:nvSpPr>
        <p:spPr>
          <a:xfrm>
            <a:off x="10121049" y="27984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Pfeil nach rechts 229"/>
          <p:cNvSpPr/>
          <p:nvPr/>
        </p:nvSpPr>
        <p:spPr>
          <a:xfrm rot="10800000">
            <a:off x="5205766" y="2720770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1" name="Pfeil nach rechts 230"/>
          <p:cNvSpPr/>
          <p:nvPr/>
        </p:nvSpPr>
        <p:spPr>
          <a:xfrm rot="6491375">
            <a:off x="4346213" y="2901922"/>
            <a:ext cx="380376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B87F66F9-24E7-4AD3-944B-864AE2F774ED}"/>
              </a:ext>
            </a:extLst>
          </p:cNvPr>
          <p:cNvGrpSpPr/>
          <p:nvPr/>
        </p:nvGrpSpPr>
        <p:grpSpPr>
          <a:xfrm>
            <a:off x="4278627" y="2391778"/>
            <a:ext cx="405765" cy="609410"/>
            <a:chOff x="4263390" y="2440303"/>
            <a:chExt cx="405765" cy="609410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1FD20E43-C6C3-4A72-B86A-60AC438D7A3E}"/>
                </a:ext>
              </a:extLst>
            </p:cNvPr>
            <p:cNvGrpSpPr/>
            <p:nvPr/>
          </p:nvGrpSpPr>
          <p:grpSpPr>
            <a:xfrm>
              <a:off x="4263390" y="2440303"/>
              <a:ext cx="405765" cy="609410"/>
              <a:chOff x="4271461" y="2547937"/>
              <a:chExt cx="405765" cy="609410"/>
            </a:xfrm>
          </p:grpSpPr>
          <p:sp>
            <p:nvSpPr>
              <p:cNvPr id="16" name="Rechteck 15">
                <a:extLst>
                  <a:ext uri="{FF2B5EF4-FFF2-40B4-BE49-F238E27FC236}">
                    <a16:creationId xmlns:a16="http://schemas.microsoft.com/office/drawing/2014/main" id="{B0976127-C93C-45A9-AE95-2AD0E03E8B02}"/>
                  </a:ext>
                </a:extLst>
              </p:cNvPr>
              <p:cNvSpPr/>
              <p:nvPr/>
            </p:nvSpPr>
            <p:spPr>
              <a:xfrm>
                <a:off x="4438505" y="2547937"/>
                <a:ext cx="78582" cy="346809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17" name="Rechteck 16">
                <a:extLst>
                  <a:ext uri="{FF2B5EF4-FFF2-40B4-BE49-F238E27FC236}">
                    <a16:creationId xmlns:a16="http://schemas.microsoft.com/office/drawing/2014/main" id="{438C87A8-371B-41DC-947F-46FCEE336586}"/>
                  </a:ext>
                </a:extLst>
              </p:cNvPr>
              <p:cNvSpPr/>
              <p:nvPr/>
            </p:nvSpPr>
            <p:spPr>
              <a:xfrm>
                <a:off x="4271461" y="2602706"/>
                <a:ext cx="405765" cy="5571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8" name="Gerader Verbinder 17">
                <a:extLst>
                  <a:ext uri="{FF2B5EF4-FFF2-40B4-BE49-F238E27FC236}">
                    <a16:creationId xmlns:a16="http://schemas.microsoft.com/office/drawing/2014/main" id="{61E8D370-CE88-4BCF-8B5E-CF4BF7C974B2}"/>
                  </a:ext>
                </a:extLst>
              </p:cNvPr>
              <p:cNvCxnSpPr/>
              <p:nvPr/>
            </p:nvCxnSpPr>
            <p:spPr>
              <a:xfrm>
                <a:off x="4332349" y="2904459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B4097486-8DFC-4E39-91E9-762358BE94F9}"/>
                  </a:ext>
                </a:extLst>
              </p:cNvPr>
              <p:cNvCxnSpPr/>
              <p:nvPr/>
            </p:nvCxnSpPr>
            <p:spPr>
              <a:xfrm>
                <a:off x="4332349" y="3157347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8630CA72-BEC6-4AFA-89D7-1FFE2FEB9003}"/>
                  </a:ext>
                </a:extLst>
              </p:cNvPr>
              <p:cNvCxnSpPr/>
              <p:nvPr/>
            </p:nvCxnSpPr>
            <p:spPr>
              <a:xfrm>
                <a:off x="4379974" y="29258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886A5F84-592F-4606-91E3-E3FBAB82D732}"/>
                  </a:ext>
                </a:extLst>
              </p:cNvPr>
              <p:cNvCxnSpPr/>
              <p:nvPr/>
            </p:nvCxnSpPr>
            <p:spPr>
              <a:xfrm>
                <a:off x="4379974" y="2965388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Gerader Verbinder 21">
                <a:extLst>
                  <a:ext uri="{FF2B5EF4-FFF2-40B4-BE49-F238E27FC236}">
                    <a16:creationId xmlns:a16="http://schemas.microsoft.com/office/drawing/2014/main" id="{C7FC88C7-1147-496F-827B-3377369BC8AB}"/>
                  </a:ext>
                </a:extLst>
              </p:cNvPr>
              <p:cNvCxnSpPr/>
              <p:nvPr/>
            </p:nvCxnSpPr>
            <p:spPr>
              <a:xfrm>
                <a:off x="4379974" y="300380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Gerader Verbinder 22">
                <a:extLst>
                  <a:ext uri="{FF2B5EF4-FFF2-40B4-BE49-F238E27FC236}">
                    <a16:creationId xmlns:a16="http://schemas.microsoft.com/office/drawing/2014/main" id="{6DB8FA79-8432-4B63-8678-0FC7CB302BF1}"/>
                  </a:ext>
                </a:extLst>
              </p:cNvPr>
              <p:cNvCxnSpPr/>
              <p:nvPr/>
            </p:nvCxnSpPr>
            <p:spPr>
              <a:xfrm>
                <a:off x="4376402" y="303944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r Verbinder 23">
                <a:extLst>
                  <a:ext uri="{FF2B5EF4-FFF2-40B4-BE49-F238E27FC236}">
                    <a16:creationId xmlns:a16="http://schemas.microsoft.com/office/drawing/2014/main" id="{5738D425-8375-4998-AEFA-C8EEB7CA36DE}"/>
                  </a:ext>
                </a:extLst>
              </p:cNvPr>
              <p:cNvCxnSpPr/>
              <p:nvPr/>
            </p:nvCxnSpPr>
            <p:spPr>
              <a:xfrm>
                <a:off x="4376402" y="307889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r Verbinder 24">
                <a:extLst>
                  <a:ext uri="{FF2B5EF4-FFF2-40B4-BE49-F238E27FC236}">
                    <a16:creationId xmlns:a16="http://schemas.microsoft.com/office/drawing/2014/main" id="{859EC111-5C96-4C9D-BE4E-F37541CC716F}"/>
                  </a:ext>
                </a:extLst>
              </p:cNvPr>
              <p:cNvCxnSpPr/>
              <p:nvPr/>
            </p:nvCxnSpPr>
            <p:spPr>
              <a:xfrm>
                <a:off x="4375116" y="31179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569F869B-5D54-4B6D-905E-85192A1F71FF}"/>
                </a:ext>
              </a:extLst>
            </p:cNvPr>
            <p:cNvSpPr/>
            <p:nvPr/>
          </p:nvSpPr>
          <p:spPr>
            <a:xfrm>
              <a:off x="4577715" y="2472588"/>
              <a:ext cx="45719" cy="106782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A8E90CF8-67A3-435F-98A8-A932AE4DCD07}"/>
                </a:ext>
              </a:extLst>
            </p:cNvPr>
            <p:cNvSpPr/>
            <p:nvPr/>
          </p:nvSpPr>
          <p:spPr>
            <a:xfrm>
              <a:off x="4301193" y="2472997"/>
              <a:ext cx="45719" cy="106373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32" name="Pfeil nach rechts 231"/>
          <p:cNvSpPr/>
          <p:nvPr/>
        </p:nvSpPr>
        <p:spPr>
          <a:xfrm rot="5400000">
            <a:off x="4233487" y="37435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Pfeil nach rechts 232"/>
          <p:cNvSpPr/>
          <p:nvPr/>
        </p:nvSpPr>
        <p:spPr>
          <a:xfrm>
            <a:off x="4796472" y="439869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6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rgbClr val="343434"/>
                </a:solidFill>
              </a:rPr>
              <a:t>Innenraumheizungausschalten</a:t>
            </a: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Pfeil nach rechts 70">
            <a:extLst>
              <a:ext uri="{FF2B5EF4-FFF2-40B4-BE49-F238E27FC236}">
                <a16:creationId xmlns:a16="http://schemas.microsoft.com/office/drawing/2014/main" id="{6E3F2F72-A863-4951-92A8-C09EB147E441}"/>
              </a:ext>
            </a:extLst>
          </p:cNvPr>
          <p:cNvSpPr/>
          <p:nvPr/>
        </p:nvSpPr>
        <p:spPr>
          <a:xfrm rot="3113040">
            <a:off x="5803523" y="4977741"/>
            <a:ext cx="288634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Pfeil nach rechts 206">
            <a:extLst>
              <a:ext uri="{FF2B5EF4-FFF2-40B4-BE49-F238E27FC236}">
                <a16:creationId xmlns:a16="http://schemas.microsoft.com/office/drawing/2014/main" id="{E6D2C6D2-C189-4601-952B-AABD5BD0A855}"/>
              </a:ext>
            </a:extLst>
          </p:cNvPr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Pfeil nach rechts 210">
            <a:extLst>
              <a:ext uri="{FF2B5EF4-FFF2-40B4-BE49-F238E27FC236}">
                <a16:creationId xmlns:a16="http://schemas.microsoft.com/office/drawing/2014/main" id="{71D5705E-A3F5-4336-B1B5-AD758D145D3C}"/>
              </a:ext>
            </a:extLst>
          </p:cNvPr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Pfeil nach rechts 207">
            <a:extLst>
              <a:ext uri="{FF2B5EF4-FFF2-40B4-BE49-F238E27FC236}">
                <a16:creationId xmlns:a16="http://schemas.microsoft.com/office/drawing/2014/main" id="{31BBB1FC-1E57-4D7B-8D6E-5C0CE147DD3F}"/>
              </a:ext>
            </a:extLst>
          </p:cNvPr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Pfeil nach rechts 211">
            <a:extLst>
              <a:ext uri="{FF2B5EF4-FFF2-40B4-BE49-F238E27FC236}">
                <a16:creationId xmlns:a16="http://schemas.microsoft.com/office/drawing/2014/main" id="{EE803C5E-0715-49CE-92E5-62577935660F}"/>
              </a:ext>
            </a:extLst>
          </p:cNvPr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Pfeil nach rechts 208">
            <a:extLst>
              <a:ext uri="{FF2B5EF4-FFF2-40B4-BE49-F238E27FC236}">
                <a16:creationId xmlns:a16="http://schemas.microsoft.com/office/drawing/2014/main" id="{523390EE-F2FE-4136-A251-32402A29B9EB}"/>
              </a:ext>
            </a:extLst>
          </p:cNvPr>
          <p:cNvSpPr/>
          <p:nvPr/>
        </p:nvSpPr>
        <p:spPr>
          <a:xfrm>
            <a:off x="9047447" y="509220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Pfeil nach rechts 212">
            <a:extLst>
              <a:ext uri="{FF2B5EF4-FFF2-40B4-BE49-F238E27FC236}">
                <a16:creationId xmlns:a16="http://schemas.microsoft.com/office/drawing/2014/main" id="{7B80AAD9-E153-4B85-93EC-F51F9B2C8EDD}"/>
              </a:ext>
            </a:extLst>
          </p:cNvPr>
          <p:cNvSpPr/>
          <p:nvPr/>
        </p:nvSpPr>
        <p:spPr>
          <a:xfrm rot="16200000">
            <a:off x="8432695" y="458563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Pfeil nach rechts 209">
            <a:extLst>
              <a:ext uri="{FF2B5EF4-FFF2-40B4-BE49-F238E27FC236}">
                <a16:creationId xmlns:a16="http://schemas.microsoft.com/office/drawing/2014/main" id="{560D09CD-CE69-4970-9759-D0D7230D59AE}"/>
              </a:ext>
            </a:extLst>
          </p:cNvPr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Pfeil nach rechts 213">
            <a:extLst>
              <a:ext uri="{FF2B5EF4-FFF2-40B4-BE49-F238E27FC236}">
                <a16:creationId xmlns:a16="http://schemas.microsoft.com/office/drawing/2014/main" id="{EF44A9E6-6E2D-441A-BF57-9684A1FCAB54}"/>
              </a:ext>
            </a:extLst>
          </p:cNvPr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Pfeil nach rechts 214">
            <a:extLst>
              <a:ext uri="{FF2B5EF4-FFF2-40B4-BE49-F238E27FC236}">
                <a16:creationId xmlns:a16="http://schemas.microsoft.com/office/drawing/2014/main" id="{CA53876D-B09C-4440-B6B5-C56D94E01B28}"/>
              </a:ext>
            </a:extLst>
          </p:cNvPr>
          <p:cNvSpPr/>
          <p:nvPr/>
        </p:nvSpPr>
        <p:spPr>
          <a:xfrm rot="16200000">
            <a:off x="10719386" y="45854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Pfeil nach rechts 215">
            <a:extLst>
              <a:ext uri="{FF2B5EF4-FFF2-40B4-BE49-F238E27FC236}">
                <a16:creationId xmlns:a16="http://schemas.microsoft.com/office/drawing/2014/main" id="{F3EC21B6-2039-4009-B25A-43E25F90FE78}"/>
              </a:ext>
            </a:extLst>
          </p:cNvPr>
          <p:cNvSpPr/>
          <p:nvPr/>
        </p:nvSpPr>
        <p:spPr>
          <a:xfrm rot="16200000">
            <a:off x="6129470" y="387661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Pfeil nach rechts 215">
            <a:extLst>
              <a:ext uri="{FF2B5EF4-FFF2-40B4-BE49-F238E27FC236}">
                <a16:creationId xmlns:a16="http://schemas.microsoft.com/office/drawing/2014/main" id="{1F472915-2A4C-46C2-B329-769F4F08D66E}"/>
              </a:ext>
            </a:extLst>
          </p:cNvPr>
          <p:cNvSpPr/>
          <p:nvPr/>
        </p:nvSpPr>
        <p:spPr>
          <a:xfrm rot="16200000">
            <a:off x="7279118" y="388060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Pfeil nach rechts 215">
            <a:extLst>
              <a:ext uri="{FF2B5EF4-FFF2-40B4-BE49-F238E27FC236}">
                <a16:creationId xmlns:a16="http://schemas.microsoft.com/office/drawing/2014/main" id="{51023777-15A0-46DB-9D87-04F2B404BCEF}"/>
              </a:ext>
            </a:extLst>
          </p:cNvPr>
          <p:cNvSpPr/>
          <p:nvPr/>
        </p:nvSpPr>
        <p:spPr>
          <a:xfrm rot="16200000">
            <a:off x="8436017" y="388433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Pfeil nach rechts 215">
            <a:extLst>
              <a:ext uri="{FF2B5EF4-FFF2-40B4-BE49-F238E27FC236}">
                <a16:creationId xmlns:a16="http://schemas.microsoft.com/office/drawing/2014/main" id="{025605C4-FFA1-4A29-B3BE-41215DE8C4E3}"/>
              </a:ext>
            </a:extLst>
          </p:cNvPr>
          <p:cNvSpPr/>
          <p:nvPr/>
        </p:nvSpPr>
        <p:spPr>
          <a:xfrm rot="16200000">
            <a:off x="9580748" y="388388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0" name="Pfeil nach rechts 215">
            <a:extLst>
              <a:ext uri="{FF2B5EF4-FFF2-40B4-BE49-F238E27FC236}">
                <a16:creationId xmlns:a16="http://schemas.microsoft.com/office/drawing/2014/main" id="{1A2F84DB-928F-41DF-830F-2EDE0BC68EFA}"/>
              </a:ext>
            </a:extLst>
          </p:cNvPr>
          <p:cNvSpPr/>
          <p:nvPr/>
        </p:nvSpPr>
        <p:spPr>
          <a:xfrm rot="16200000">
            <a:off x="10718475" y="3886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2" name="Pfeil nach rechts 215">
            <a:extLst>
              <a:ext uri="{FF2B5EF4-FFF2-40B4-BE49-F238E27FC236}">
                <a16:creationId xmlns:a16="http://schemas.microsoft.com/office/drawing/2014/main" id="{EEA34C24-C74E-497C-9D58-7D949DF26A2B}"/>
              </a:ext>
            </a:extLst>
          </p:cNvPr>
          <p:cNvSpPr/>
          <p:nvPr/>
        </p:nvSpPr>
        <p:spPr>
          <a:xfrm rot="16200000">
            <a:off x="6123755" y="322701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3" name="Pfeil nach rechts 215">
            <a:extLst>
              <a:ext uri="{FF2B5EF4-FFF2-40B4-BE49-F238E27FC236}">
                <a16:creationId xmlns:a16="http://schemas.microsoft.com/office/drawing/2014/main" id="{38673B1C-24BC-4B47-8D7A-0D07385BDE1C}"/>
              </a:ext>
            </a:extLst>
          </p:cNvPr>
          <p:cNvSpPr/>
          <p:nvPr/>
        </p:nvSpPr>
        <p:spPr>
          <a:xfrm rot="16200000">
            <a:off x="7282928" y="32257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4" name="Pfeil nach rechts 215">
            <a:extLst>
              <a:ext uri="{FF2B5EF4-FFF2-40B4-BE49-F238E27FC236}">
                <a16:creationId xmlns:a16="http://schemas.microsoft.com/office/drawing/2014/main" id="{D1F99875-5F4E-4E3D-B7F3-85AEC4AD8EAD}"/>
              </a:ext>
            </a:extLst>
          </p:cNvPr>
          <p:cNvSpPr/>
          <p:nvPr/>
        </p:nvSpPr>
        <p:spPr>
          <a:xfrm rot="16200000">
            <a:off x="8430302" y="3225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5" name="Pfeil nach rechts 215">
            <a:extLst>
              <a:ext uri="{FF2B5EF4-FFF2-40B4-BE49-F238E27FC236}">
                <a16:creationId xmlns:a16="http://schemas.microsoft.com/office/drawing/2014/main" id="{A4D48A39-E21D-4883-8756-1B96C6A075B5}"/>
              </a:ext>
            </a:extLst>
          </p:cNvPr>
          <p:cNvSpPr/>
          <p:nvPr/>
        </p:nvSpPr>
        <p:spPr>
          <a:xfrm rot="16200000">
            <a:off x="9580748" y="322475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6" name="Pfeil nach rechts 215">
            <a:extLst>
              <a:ext uri="{FF2B5EF4-FFF2-40B4-BE49-F238E27FC236}">
                <a16:creationId xmlns:a16="http://schemas.microsoft.com/office/drawing/2014/main" id="{8A716CB0-A982-4282-856D-54B939CA9F9B}"/>
              </a:ext>
            </a:extLst>
          </p:cNvPr>
          <p:cNvSpPr/>
          <p:nvPr/>
        </p:nvSpPr>
        <p:spPr>
          <a:xfrm rot="16200000">
            <a:off x="10722285" y="3225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34" name="Pfeil nach rechts 228">
            <a:extLst>
              <a:ext uri="{FF2B5EF4-FFF2-40B4-BE49-F238E27FC236}">
                <a16:creationId xmlns:a16="http://schemas.microsoft.com/office/drawing/2014/main" id="{2D2D12C2-C4AC-4359-87F6-F9F68A71B732}"/>
              </a:ext>
            </a:extLst>
          </p:cNvPr>
          <p:cNvSpPr/>
          <p:nvPr/>
        </p:nvSpPr>
        <p:spPr>
          <a:xfrm>
            <a:off x="10121049" y="279738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1" name="Pfeil nach rechts 228">
            <a:extLst>
              <a:ext uri="{FF2B5EF4-FFF2-40B4-BE49-F238E27FC236}">
                <a16:creationId xmlns:a16="http://schemas.microsoft.com/office/drawing/2014/main" id="{D2A1FCB9-E808-4784-B2F1-C38B42691174}"/>
              </a:ext>
            </a:extLst>
          </p:cNvPr>
          <p:cNvSpPr/>
          <p:nvPr/>
        </p:nvSpPr>
        <p:spPr>
          <a:xfrm>
            <a:off x="9005970" y="280265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3" name="Pfeil nach rechts 228">
            <a:extLst>
              <a:ext uri="{FF2B5EF4-FFF2-40B4-BE49-F238E27FC236}">
                <a16:creationId xmlns:a16="http://schemas.microsoft.com/office/drawing/2014/main" id="{23AE77FF-4AD1-499F-9A3C-9DB8D886759F}"/>
              </a:ext>
            </a:extLst>
          </p:cNvPr>
          <p:cNvSpPr/>
          <p:nvPr/>
        </p:nvSpPr>
        <p:spPr>
          <a:xfrm rot="10800000">
            <a:off x="7871012" y="280287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5" name="Pfeil nach rechts 228">
            <a:extLst>
              <a:ext uri="{FF2B5EF4-FFF2-40B4-BE49-F238E27FC236}">
                <a16:creationId xmlns:a16="http://schemas.microsoft.com/office/drawing/2014/main" id="{C717A210-9CFB-46E0-9B87-152534CA38A2}"/>
              </a:ext>
            </a:extLst>
          </p:cNvPr>
          <p:cNvSpPr/>
          <p:nvPr/>
        </p:nvSpPr>
        <p:spPr>
          <a:xfrm rot="10800000">
            <a:off x="6688429" y="280754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6" name="Pfeil nach rechts 228">
            <a:extLst>
              <a:ext uri="{FF2B5EF4-FFF2-40B4-BE49-F238E27FC236}">
                <a16:creationId xmlns:a16="http://schemas.microsoft.com/office/drawing/2014/main" id="{172E828B-3B52-437F-A292-AD7099A01D06}"/>
              </a:ext>
            </a:extLst>
          </p:cNvPr>
          <p:cNvSpPr/>
          <p:nvPr/>
        </p:nvSpPr>
        <p:spPr>
          <a:xfrm rot="10800000">
            <a:off x="5206339" y="271991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6" name="Pfeil nach rechts 230">
            <a:extLst>
              <a:ext uri="{FF2B5EF4-FFF2-40B4-BE49-F238E27FC236}">
                <a16:creationId xmlns:a16="http://schemas.microsoft.com/office/drawing/2014/main" id="{F2F4E78F-74F2-4376-90D7-F22412614FCA}"/>
              </a:ext>
            </a:extLst>
          </p:cNvPr>
          <p:cNvSpPr/>
          <p:nvPr/>
        </p:nvSpPr>
        <p:spPr>
          <a:xfrm rot="6491375">
            <a:off x="4347478" y="2903811"/>
            <a:ext cx="380376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1" name="Halbbogen 340">
            <a:extLst>
              <a:ext uri="{FF2B5EF4-FFF2-40B4-BE49-F238E27FC236}">
                <a16:creationId xmlns:a16="http://schemas.microsoft.com/office/drawing/2014/main" id="{90B4B53E-9191-4D05-A64D-A88D8B43AE49}"/>
              </a:ext>
            </a:extLst>
          </p:cNvPr>
          <p:cNvSpPr/>
          <p:nvPr/>
        </p:nvSpPr>
        <p:spPr>
          <a:xfrm rot="5400000" flipH="1">
            <a:off x="3638276" y="1903866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9" name="Pfeil nach rechts 230">
            <a:extLst>
              <a:ext uri="{FF2B5EF4-FFF2-40B4-BE49-F238E27FC236}">
                <a16:creationId xmlns:a16="http://schemas.microsoft.com/office/drawing/2014/main" id="{0B696FC0-E864-4DDB-BEEE-7088402E7C7D}"/>
              </a:ext>
            </a:extLst>
          </p:cNvPr>
          <p:cNvSpPr/>
          <p:nvPr/>
        </p:nvSpPr>
        <p:spPr>
          <a:xfrm rot="15108625" flipV="1">
            <a:off x="4386216" y="2434211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21" name="Gruppieren 320">
            <a:extLst>
              <a:ext uri="{FF2B5EF4-FFF2-40B4-BE49-F238E27FC236}">
                <a16:creationId xmlns:a16="http://schemas.microsoft.com/office/drawing/2014/main" id="{AFA08D3F-3177-48FB-88B7-4AA9176BBB0E}"/>
              </a:ext>
            </a:extLst>
          </p:cNvPr>
          <p:cNvGrpSpPr/>
          <p:nvPr/>
        </p:nvGrpSpPr>
        <p:grpSpPr>
          <a:xfrm>
            <a:off x="4278263" y="2436664"/>
            <a:ext cx="405765" cy="609410"/>
            <a:chOff x="4263390" y="2440303"/>
            <a:chExt cx="405765" cy="609410"/>
          </a:xfrm>
        </p:grpSpPr>
        <p:grpSp>
          <p:nvGrpSpPr>
            <p:cNvPr id="322" name="Gruppieren 321">
              <a:extLst>
                <a:ext uri="{FF2B5EF4-FFF2-40B4-BE49-F238E27FC236}">
                  <a16:creationId xmlns:a16="http://schemas.microsoft.com/office/drawing/2014/main" id="{D55E5C32-B82C-4B74-868B-BBDC177B2EAB}"/>
                </a:ext>
              </a:extLst>
            </p:cNvPr>
            <p:cNvGrpSpPr/>
            <p:nvPr/>
          </p:nvGrpSpPr>
          <p:grpSpPr>
            <a:xfrm>
              <a:off x="4263390" y="2440303"/>
              <a:ext cx="405765" cy="609410"/>
              <a:chOff x="4271461" y="2547937"/>
              <a:chExt cx="405765" cy="609410"/>
            </a:xfrm>
          </p:grpSpPr>
          <p:sp>
            <p:nvSpPr>
              <p:cNvPr id="325" name="Rechteck 324">
                <a:extLst>
                  <a:ext uri="{FF2B5EF4-FFF2-40B4-BE49-F238E27FC236}">
                    <a16:creationId xmlns:a16="http://schemas.microsoft.com/office/drawing/2014/main" id="{CDF6A62F-1449-413C-8E2F-EA46696D21A9}"/>
                  </a:ext>
                </a:extLst>
              </p:cNvPr>
              <p:cNvSpPr/>
              <p:nvPr/>
            </p:nvSpPr>
            <p:spPr>
              <a:xfrm>
                <a:off x="4438505" y="2547937"/>
                <a:ext cx="78582" cy="346809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26" name="Rechteck 325">
                <a:extLst>
                  <a:ext uri="{FF2B5EF4-FFF2-40B4-BE49-F238E27FC236}">
                    <a16:creationId xmlns:a16="http://schemas.microsoft.com/office/drawing/2014/main" id="{B9887B67-44B3-4494-97BE-8CFE36A8B128}"/>
                  </a:ext>
                </a:extLst>
              </p:cNvPr>
              <p:cNvSpPr/>
              <p:nvPr/>
            </p:nvSpPr>
            <p:spPr>
              <a:xfrm>
                <a:off x="4271461" y="2602706"/>
                <a:ext cx="405765" cy="5571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27" name="Gerader Verbinder 326">
                <a:extLst>
                  <a:ext uri="{FF2B5EF4-FFF2-40B4-BE49-F238E27FC236}">
                    <a16:creationId xmlns:a16="http://schemas.microsoft.com/office/drawing/2014/main" id="{62CB0E56-B68E-41B9-B8E2-ECB6A6506173}"/>
                  </a:ext>
                </a:extLst>
              </p:cNvPr>
              <p:cNvCxnSpPr/>
              <p:nvPr/>
            </p:nvCxnSpPr>
            <p:spPr>
              <a:xfrm>
                <a:off x="4332349" y="2904459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28" name="Gerader Verbinder 327">
                <a:extLst>
                  <a:ext uri="{FF2B5EF4-FFF2-40B4-BE49-F238E27FC236}">
                    <a16:creationId xmlns:a16="http://schemas.microsoft.com/office/drawing/2014/main" id="{6C7DB166-CA25-4EFF-9FEE-AA51C94E45A5}"/>
                  </a:ext>
                </a:extLst>
              </p:cNvPr>
              <p:cNvCxnSpPr/>
              <p:nvPr/>
            </p:nvCxnSpPr>
            <p:spPr>
              <a:xfrm>
                <a:off x="4332349" y="3157347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29" name="Gerader Verbinder 328">
                <a:extLst>
                  <a:ext uri="{FF2B5EF4-FFF2-40B4-BE49-F238E27FC236}">
                    <a16:creationId xmlns:a16="http://schemas.microsoft.com/office/drawing/2014/main" id="{769763C2-311C-47E1-9D59-1E09F4AA687D}"/>
                  </a:ext>
                </a:extLst>
              </p:cNvPr>
              <p:cNvCxnSpPr/>
              <p:nvPr/>
            </p:nvCxnSpPr>
            <p:spPr>
              <a:xfrm>
                <a:off x="4379974" y="29258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Gerader Verbinder 329">
                <a:extLst>
                  <a:ext uri="{FF2B5EF4-FFF2-40B4-BE49-F238E27FC236}">
                    <a16:creationId xmlns:a16="http://schemas.microsoft.com/office/drawing/2014/main" id="{09DAC54B-7037-457F-B423-E9DED4C00837}"/>
                  </a:ext>
                </a:extLst>
              </p:cNvPr>
              <p:cNvCxnSpPr/>
              <p:nvPr/>
            </p:nvCxnSpPr>
            <p:spPr>
              <a:xfrm>
                <a:off x="4379974" y="2965388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Gerader Verbinder 330">
                <a:extLst>
                  <a:ext uri="{FF2B5EF4-FFF2-40B4-BE49-F238E27FC236}">
                    <a16:creationId xmlns:a16="http://schemas.microsoft.com/office/drawing/2014/main" id="{2732EC73-1078-404B-BA06-2065F173C937}"/>
                  </a:ext>
                </a:extLst>
              </p:cNvPr>
              <p:cNvCxnSpPr/>
              <p:nvPr/>
            </p:nvCxnSpPr>
            <p:spPr>
              <a:xfrm>
                <a:off x="4379974" y="300380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Gerader Verbinder 331">
                <a:extLst>
                  <a:ext uri="{FF2B5EF4-FFF2-40B4-BE49-F238E27FC236}">
                    <a16:creationId xmlns:a16="http://schemas.microsoft.com/office/drawing/2014/main" id="{033A81CD-29FA-4DFC-93C4-F36F14670A09}"/>
                  </a:ext>
                </a:extLst>
              </p:cNvPr>
              <p:cNvCxnSpPr/>
              <p:nvPr/>
            </p:nvCxnSpPr>
            <p:spPr>
              <a:xfrm>
                <a:off x="4376402" y="303944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Gerader Verbinder 332">
                <a:extLst>
                  <a:ext uri="{FF2B5EF4-FFF2-40B4-BE49-F238E27FC236}">
                    <a16:creationId xmlns:a16="http://schemas.microsoft.com/office/drawing/2014/main" id="{A8BE55DA-CC4E-4BB5-8878-D54FC98EC1CC}"/>
                  </a:ext>
                </a:extLst>
              </p:cNvPr>
              <p:cNvCxnSpPr/>
              <p:nvPr/>
            </p:nvCxnSpPr>
            <p:spPr>
              <a:xfrm>
                <a:off x="4376402" y="3078897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Gerader Verbinder 333">
                <a:extLst>
                  <a:ext uri="{FF2B5EF4-FFF2-40B4-BE49-F238E27FC236}">
                    <a16:creationId xmlns:a16="http://schemas.microsoft.com/office/drawing/2014/main" id="{E105EEB5-4CA3-4DA9-9A04-C451C54BE9A6}"/>
                  </a:ext>
                </a:extLst>
              </p:cNvPr>
              <p:cNvCxnSpPr/>
              <p:nvPr/>
            </p:nvCxnSpPr>
            <p:spPr>
              <a:xfrm>
                <a:off x="4375116" y="31179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3" name="Rechteck 322">
              <a:extLst>
                <a:ext uri="{FF2B5EF4-FFF2-40B4-BE49-F238E27FC236}">
                  <a16:creationId xmlns:a16="http://schemas.microsoft.com/office/drawing/2014/main" id="{B9D2DF64-9C5A-45DF-8DEA-EF516782FC78}"/>
                </a:ext>
              </a:extLst>
            </p:cNvPr>
            <p:cNvSpPr/>
            <p:nvPr/>
          </p:nvSpPr>
          <p:spPr>
            <a:xfrm>
              <a:off x="4577715" y="2472588"/>
              <a:ext cx="45719" cy="106782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4" name="Rechteck 323">
              <a:extLst>
                <a:ext uri="{FF2B5EF4-FFF2-40B4-BE49-F238E27FC236}">
                  <a16:creationId xmlns:a16="http://schemas.microsoft.com/office/drawing/2014/main" id="{9550DE96-8419-4103-A3F4-2CC36F8FFB29}"/>
                </a:ext>
              </a:extLst>
            </p:cNvPr>
            <p:cNvSpPr/>
            <p:nvPr/>
          </p:nvSpPr>
          <p:spPr>
            <a:xfrm>
              <a:off x="4301193" y="2472997"/>
              <a:ext cx="45719" cy="106373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37" name="Pfeil nach rechts 228">
            <a:extLst>
              <a:ext uri="{FF2B5EF4-FFF2-40B4-BE49-F238E27FC236}">
                <a16:creationId xmlns:a16="http://schemas.microsoft.com/office/drawing/2014/main" id="{3F0C61C3-0BED-4246-92DF-7EDA5B79059D}"/>
              </a:ext>
            </a:extLst>
          </p:cNvPr>
          <p:cNvSpPr/>
          <p:nvPr/>
        </p:nvSpPr>
        <p:spPr>
          <a:xfrm rot="5400000">
            <a:off x="4234803" y="374352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93" name="Gerader Verbinder 292">
            <a:extLst>
              <a:ext uri="{FF2B5EF4-FFF2-40B4-BE49-F238E27FC236}">
                <a16:creationId xmlns:a16="http://schemas.microsoft.com/office/drawing/2014/main" id="{A8083DB6-A7BA-433B-B340-1228519A0559}"/>
              </a:ext>
            </a:extLst>
          </p:cNvPr>
          <p:cNvCxnSpPr>
            <a:cxnSpLocks/>
          </p:cNvCxnSpPr>
          <p:nvPr/>
        </p:nvCxnSpPr>
        <p:spPr>
          <a:xfrm flipH="1" flipV="1">
            <a:off x="7093228" y="617913"/>
            <a:ext cx="170030" cy="4595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Rechteck 237">
            <a:extLst>
              <a:ext uri="{FF2B5EF4-FFF2-40B4-BE49-F238E27FC236}">
                <a16:creationId xmlns:a16="http://schemas.microsoft.com/office/drawing/2014/main" id="{2ABEBF54-763B-425D-9938-E9D46B9C890C}"/>
              </a:ext>
            </a:extLst>
          </p:cNvPr>
          <p:cNvSpPr/>
          <p:nvPr/>
        </p:nvSpPr>
        <p:spPr>
          <a:xfrm>
            <a:off x="3570452" y="1938185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874E27C-C6D2-4309-9184-F55052DE2B4F}"/>
              </a:ext>
            </a:extLst>
          </p:cNvPr>
          <p:cNvSpPr/>
          <p:nvPr/>
        </p:nvSpPr>
        <p:spPr>
          <a:xfrm>
            <a:off x="3575069" y="2120334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CDC93D0E-1FD1-466D-8F35-9EBA651EEDDA}"/>
              </a:ext>
            </a:extLst>
          </p:cNvPr>
          <p:cNvSpPr/>
          <p:nvPr/>
        </p:nvSpPr>
        <p:spPr>
          <a:xfrm>
            <a:off x="3573635" y="2284537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1B9F1B9-1CDB-4D3F-895F-A9053BD45368}"/>
              </a:ext>
            </a:extLst>
          </p:cNvPr>
          <p:cNvSpPr/>
          <p:nvPr/>
        </p:nvSpPr>
        <p:spPr>
          <a:xfrm>
            <a:off x="3573275" y="257387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A52C337F-379C-42E3-B891-0B5033263A2C}"/>
              </a:ext>
            </a:extLst>
          </p:cNvPr>
          <p:cNvSpPr/>
          <p:nvPr/>
        </p:nvSpPr>
        <p:spPr>
          <a:xfrm>
            <a:off x="3575069" y="2874751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D2E1451-82D1-4E8E-A52F-EF37FC6F971E}"/>
              </a:ext>
            </a:extLst>
          </p:cNvPr>
          <p:cNvSpPr/>
          <p:nvPr/>
        </p:nvSpPr>
        <p:spPr>
          <a:xfrm>
            <a:off x="3571425" y="3021861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895AAB2F-4701-442C-B8D6-8FAC0666AF48}"/>
              </a:ext>
            </a:extLst>
          </p:cNvPr>
          <p:cNvSpPr/>
          <p:nvPr/>
        </p:nvSpPr>
        <p:spPr>
          <a:xfrm>
            <a:off x="3574868" y="273126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03AE2EB2-F7A3-4D50-A4CE-71179E9BB504}"/>
              </a:ext>
            </a:extLst>
          </p:cNvPr>
          <p:cNvSpPr/>
          <p:nvPr/>
        </p:nvSpPr>
        <p:spPr>
          <a:xfrm>
            <a:off x="3572725" y="3165024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6BCE5DC2-6084-4202-8A79-351E11B0C0C4}"/>
              </a:ext>
            </a:extLst>
          </p:cNvPr>
          <p:cNvSpPr/>
          <p:nvPr/>
        </p:nvSpPr>
        <p:spPr>
          <a:xfrm>
            <a:off x="3571889" y="3337393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1A80A97-0983-48EF-BA3A-50C43B1483CB}"/>
              </a:ext>
            </a:extLst>
          </p:cNvPr>
          <p:cNvSpPr/>
          <p:nvPr/>
        </p:nvSpPr>
        <p:spPr>
          <a:xfrm>
            <a:off x="3573543" y="3491408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9BF962D9-865A-4D3E-8269-2BA578B51A7A}"/>
              </a:ext>
            </a:extLst>
          </p:cNvPr>
          <p:cNvSpPr/>
          <p:nvPr/>
        </p:nvSpPr>
        <p:spPr>
          <a:xfrm>
            <a:off x="3573882" y="3628763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7C2DAF26-4526-4E3D-A694-0462307D0C15}"/>
              </a:ext>
            </a:extLst>
          </p:cNvPr>
          <p:cNvSpPr/>
          <p:nvPr/>
        </p:nvSpPr>
        <p:spPr>
          <a:xfrm>
            <a:off x="3573813" y="3782115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F9AA3895-5989-443D-B609-ACFF68681147}"/>
              </a:ext>
            </a:extLst>
          </p:cNvPr>
          <p:cNvSpPr/>
          <p:nvPr/>
        </p:nvSpPr>
        <p:spPr>
          <a:xfrm>
            <a:off x="3572831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2310B8-B166-4655-8580-A7202E63816A}"/>
              </a:ext>
            </a:extLst>
          </p:cNvPr>
          <p:cNvSpPr/>
          <p:nvPr/>
        </p:nvSpPr>
        <p:spPr>
          <a:xfrm>
            <a:off x="3569109" y="4071016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317E10A8-1190-4712-9DFF-3A1B95F1A097}"/>
              </a:ext>
            </a:extLst>
          </p:cNvPr>
          <p:cNvSpPr/>
          <p:nvPr/>
        </p:nvSpPr>
        <p:spPr>
          <a:xfrm>
            <a:off x="3573140" y="4236353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Rechteck 257">
            <a:extLst>
              <a:ext uri="{FF2B5EF4-FFF2-40B4-BE49-F238E27FC236}">
                <a16:creationId xmlns:a16="http://schemas.microsoft.com/office/drawing/2014/main" id="{6CD090FE-0BAF-4034-9128-72185E077F00}"/>
              </a:ext>
            </a:extLst>
          </p:cNvPr>
          <p:cNvSpPr/>
          <p:nvPr/>
        </p:nvSpPr>
        <p:spPr>
          <a:xfrm>
            <a:off x="3573127" y="4372231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6DA02270-22ED-4C23-9F04-D93F010A001D}"/>
              </a:ext>
            </a:extLst>
          </p:cNvPr>
          <p:cNvSpPr/>
          <p:nvPr/>
        </p:nvSpPr>
        <p:spPr>
          <a:xfrm>
            <a:off x="3572838" y="4525696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D069E079-6841-4FFF-8016-16DE910B6BEE}"/>
              </a:ext>
            </a:extLst>
          </p:cNvPr>
          <p:cNvSpPr/>
          <p:nvPr/>
        </p:nvSpPr>
        <p:spPr>
          <a:xfrm>
            <a:off x="3572125" y="46590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3244B81D-6A98-47E9-8D31-6AB38252F1C6}"/>
              </a:ext>
            </a:extLst>
          </p:cNvPr>
          <p:cNvSpPr/>
          <p:nvPr/>
        </p:nvSpPr>
        <p:spPr>
          <a:xfrm>
            <a:off x="3571089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4F8EA191-4D62-4CBB-83C6-D010A8ED162B}"/>
              </a:ext>
            </a:extLst>
          </p:cNvPr>
          <p:cNvSpPr/>
          <p:nvPr/>
        </p:nvSpPr>
        <p:spPr>
          <a:xfrm>
            <a:off x="3571089" y="4963125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33A58D1D-A975-4CA3-9403-F9330F64696E}"/>
              </a:ext>
            </a:extLst>
          </p:cNvPr>
          <p:cNvSpPr/>
          <p:nvPr/>
        </p:nvSpPr>
        <p:spPr>
          <a:xfrm>
            <a:off x="3571703" y="5118997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E9B34B20-BFDD-448C-881C-E0ADE43564BA}"/>
              </a:ext>
            </a:extLst>
          </p:cNvPr>
          <p:cNvSpPr/>
          <p:nvPr/>
        </p:nvSpPr>
        <p:spPr>
          <a:xfrm>
            <a:off x="3576937" y="2425470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5" name="Rechteck 274">
            <a:extLst>
              <a:ext uri="{FF2B5EF4-FFF2-40B4-BE49-F238E27FC236}">
                <a16:creationId xmlns:a16="http://schemas.microsoft.com/office/drawing/2014/main" id="{6FD53213-A2B4-4E5E-8A31-4C7F0D05E3C1}"/>
              </a:ext>
            </a:extLst>
          </p:cNvPr>
          <p:cNvSpPr/>
          <p:nvPr/>
        </p:nvSpPr>
        <p:spPr>
          <a:xfrm>
            <a:off x="4082320" y="548013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B49F29F3-63BE-4E43-B1BE-D91646252D42}"/>
              </a:ext>
            </a:extLst>
          </p:cNvPr>
          <p:cNvSpPr/>
          <p:nvPr/>
        </p:nvSpPr>
        <p:spPr>
          <a:xfrm rot="16200000">
            <a:off x="3997736" y="5064275"/>
            <a:ext cx="957831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8" name="Pfeil nach rechts 228">
            <a:extLst>
              <a:ext uri="{FF2B5EF4-FFF2-40B4-BE49-F238E27FC236}">
                <a16:creationId xmlns:a16="http://schemas.microsoft.com/office/drawing/2014/main" id="{ED981F55-99F5-4CF9-97BF-78E069798B40}"/>
              </a:ext>
            </a:extLst>
          </p:cNvPr>
          <p:cNvSpPr/>
          <p:nvPr/>
        </p:nvSpPr>
        <p:spPr>
          <a:xfrm>
            <a:off x="4799316" y="4401164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9" name="Pfeil nach rechts 230">
            <a:extLst>
              <a:ext uri="{FF2B5EF4-FFF2-40B4-BE49-F238E27FC236}">
                <a16:creationId xmlns:a16="http://schemas.microsoft.com/office/drawing/2014/main" id="{912371D8-B771-4AA5-AFCE-8D0BCEED9519}"/>
              </a:ext>
            </a:extLst>
          </p:cNvPr>
          <p:cNvSpPr/>
          <p:nvPr/>
        </p:nvSpPr>
        <p:spPr>
          <a:xfrm rot="12879609" flipV="1">
            <a:off x="4135890" y="2038136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0" name="Pfeil nach rechts 70">
            <a:extLst>
              <a:ext uri="{FF2B5EF4-FFF2-40B4-BE49-F238E27FC236}">
                <a16:creationId xmlns:a16="http://schemas.microsoft.com/office/drawing/2014/main" id="{58233403-B828-49AA-9610-282273C1DB56}"/>
              </a:ext>
            </a:extLst>
          </p:cNvPr>
          <p:cNvSpPr/>
          <p:nvPr/>
        </p:nvSpPr>
        <p:spPr>
          <a:xfrm rot="3113040">
            <a:off x="5803237" y="4977838"/>
            <a:ext cx="288634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1" name="Pfeil nach rechts 230">
            <a:extLst>
              <a:ext uri="{FF2B5EF4-FFF2-40B4-BE49-F238E27FC236}">
                <a16:creationId xmlns:a16="http://schemas.microsoft.com/office/drawing/2014/main" id="{E9702F1A-0897-4AB4-91C3-C1CC7C790B34}"/>
              </a:ext>
            </a:extLst>
          </p:cNvPr>
          <p:cNvSpPr/>
          <p:nvPr/>
        </p:nvSpPr>
        <p:spPr>
          <a:xfrm rot="5400000" flipV="1">
            <a:off x="3615166" y="2103395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2" name="Pfeil nach rechts 206">
            <a:extLst>
              <a:ext uri="{FF2B5EF4-FFF2-40B4-BE49-F238E27FC236}">
                <a16:creationId xmlns:a16="http://schemas.microsoft.com/office/drawing/2014/main" id="{A508A848-75C6-4360-8A64-5CA1C5810E09}"/>
              </a:ext>
            </a:extLst>
          </p:cNvPr>
          <p:cNvSpPr/>
          <p:nvPr/>
        </p:nvSpPr>
        <p:spPr>
          <a:xfrm>
            <a:off x="6713613" y="509820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3" name="Pfeil nach rechts 210">
            <a:extLst>
              <a:ext uri="{FF2B5EF4-FFF2-40B4-BE49-F238E27FC236}">
                <a16:creationId xmlns:a16="http://schemas.microsoft.com/office/drawing/2014/main" id="{013D9553-A67F-471B-87F4-6865D5919DDE}"/>
              </a:ext>
            </a:extLst>
          </p:cNvPr>
          <p:cNvSpPr/>
          <p:nvPr/>
        </p:nvSpPr>
        <p:spPr>
          <a:xfrm rot="16200000">
            <a:off x="6131001" y="4580927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4" name="Pfeil nach rechts 230">
            <a:extLst>
              <a:ext uri="{FF2B5EF4-FFF2-40B4-BE49-F238E27FC236}">
                <a16:creationId xmlns:a16="http://schemas.microsoft.com/office/drawing/2014/main" id="{0E9C9868-6CD4-404E-AE11-4854BCE00983}"/>
              </a:ext>
            </a:extLst>
          </p:cNvPr>
          <p:cNvSpPr/>
          <p:nvPr/>
        </p:nvSpPr>
        <p:spPr>
          <a:xfrm rot="5400000" flipV="1">
            <a:off x="3617512" y="2720332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5" name="Pfeil nach rechts 207">
            <a:extLst>
              <a:ext uri="{FF2B5EF4-FFF2-40B4-BE49-F238E27FC236}">
                <a16:creationId xmlns:a16="http://schemas.microsoft.com/office/drawing/2014/main" id="{46E95273-BD9B-4DBF-B23A-6C5986D362FE}"/>
              </a:ext>
            </a:extLst>
          </p:cNvPr>
          <p:cNvSpPr/>
          <p:nvPr/>
        </p:nvSpPr>
        <p:spPr>
          <a:xfrm>
            <a:off x="7881353" y="509469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Pfeil nach rechts 211">
            <a:extLst>
              <a:ext uri="{FF2B5EF4-FFF2-40B4-BE49-F238E27FC236}">
                <a16:creationId xmlns:a16="http://schemas.microsoft.com/office/drawing/2014/main" id="{D123D1D0-D8AC-4E26-846A-1E153CA749A8}"/>
              </a:ext>
            </a:extLst>
          </p:cNvPr>
          <p:cNvSpPr/>
          <p:nvPr/>
        </p:nvSpPr>
        <p:spPr>
          <a:xfrm rot="16200000">
            <a:off x="7285036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7" name="Pfeil nach rechts 230">
            <a:extLst>
              <a:ext uri="{FF2B5EF4-FFF2-40B4-BE49-F238E27FC236}">
                <a16:creationId xmlns:a16="http://schemas.microsoft.com/office/drawing/2014/main" id="{48E6E09D-4E86-46C1-8570-CDE04CF389BD}"/>
              </a:ext>
            </a:extLst>
          </p:cNvPr>
          <p:cNvSpPr/>
          <p:nvPr/>
        </p:nvSpPr>
        <p:spPr>
          <a:xfrm rot="5400000" flipV="1">
            <a:off x="3617512" y="3312320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8" name="Pfeil nach rechts 208">
            <a:extLst>
              <a:ext uri="{FF2B5EF4-FFF2-40B4-BE49-F238E27FC236}">
                <a16:creationId xmlns:a16="http://schemas.microsoft.com/office/drawing/2014/main" id="{7AA2F7A8-675D-4D7B-BA91-FD54785BA6E0}"/>
              </a:ext>
            </a:extLst>
          </p:cNvPr>
          <p:cNvSpPr/>
          <p:nvPr/>
        </p:nvSpPr>
        <p:spPr>
          <a:xfrm>
            <a:off x="9047360" y="509459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Pfeil nach rechts 212">
            <a:extLst>
              <a:ext uri="{FF2B5EF4-FFF2-40B4-BE49-F238E27FC236}">
                <a16:creationId xmlns:a16="http://schemas.microsoft.com/office/drawing/2014/main" id="{104B9BB0-1282-4EBF-B0C4-20CBA6C82FAE}"/>
              </a:ext>
            </a:extLst>
          </p:cNvPr>
          <p:cNvSpPr/>
          <p:nvPr/>
        </p:nvSpPr>
        <p:spPr>
          <a:xfrm rot="16200000">
            <a:off x="8434233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0" name="Pfeil nach rechts 230">
            <a:extLst>
              <a:ext uri="{FF2B5EF4-FFF2-40B4-BE49-F238E27FC236}">
                <a16:creationId xmlns:a16="http://schemas.microsoft.com/office/drawing/2014/main" id="{CC22C1D6-6EE1-4F27-A582-59D773C13DF8}"/>
              </a:ext>
            </a:extLst>
          </p:cNvPr>
          <p:cNvSpPr/>
          <p:nvPr/>
        </p:nvSpPr>
        <p:spPr>
          <a:xfrm rot="5400000" flipV="1">
            <a:off x="3613945" y="3915009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1" name="Pfeil nach rechts 209">
            <a:extLst>
              <a:ext uri="{FF2B5EF4-FFF2-40B4-BE49-F238E27FC236}">
                <a16:creationId xmlns:a16="http://schemas.microsoft.com/office/drawing/2014/main" id="{6F3C4C16-292D-4220-A05A-B72CE2165EFD}"/>
              </a:ext>
            </a:extLst>
          </p:cNvPr>
          <p:cNvSpPr/>
          <p:nvPr/>
        </p:nvSpPr>
        <p:spPr>
          <a:xfrm>
            <a:off x="10167659" y="508879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Pfeil nach rechts 213">
            <a:extLst>
              <a:ext uri="{FF2B5EF4-FFF2-40B4-BE49-F238E27FC236}">
                <a16:creationId xmlns:a16="http://schemas.microsoft.com/office/drawing/2014/main" id="{0E731574-FB10-4E34-A4A9-60F6AB931DFD}"/>
              </a:ext>
            </a:extLst>
          </p:cNvPr>
          <p:cNvSpPr/>
          <p:nvPr/>
        </p:nvSpPr>
        <p:spPr>
          <a:xfrm rot="16200000">
            <a:off x="957855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3" name="Pfeil nach rechts 230">
            <a:extLst>
              <a:ext uri="{FF2B5EF4-FFF2-40B4-BE49-F238E27FC236}">
                <a16:creationId xmlns:a16="http://schemas.microsoft.com/office/drawing/2014/main" id="{F3800E48-C6B8-465F-93E8-7C3AF3B9B952}"/>
              </a:ext>
            </a:extLst>
          </p:cNvPr>
          <p:cNvSpPr/>
          <p:nvPr/>
        </p:nvSpPr>
        <p:spPr>
          <a:xfrm rot="5400000" flipV="1">
            <a:off x="3613945" y="4494021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Pfeil nach rechts 214">
            <a:extLst>
              <a:ext uri="{FF2B5EF4-FFF2-40B4-BE49-F238E27FC236}">
                <a16:creationId xmlns:a16="http://schemas.microsoft.com/office/drawing/2014/main" id="{033F5C12-1E1D-4BFA-9A0E-8CBF069AFD66}"/>
              </a:ext>
            </a:extLst>
          </p:cNvPr>
          <p:cNvSpPr/>
          <p:nvPr/>
        </p:nvSpPr>
        <p:spPr>
          <a:xfrm rot="16200000">
            <a:off x="1071882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5" name="Pfeil nach rechts 230">
            <a:extLst>
              <a:ext uri="{FF2B5EF4-FFF2-40B4-BE49-F238E27FC236}">
                <a16:creationId xmlns:a16="http://schemas.microsoft.com/office/drawing/2014/main" id="{E672DD01-BE65-454B-942E-41D20150A02B}"/>
              </a:ext>
            </a:extLst>
          </p:cNvPr>
          <p:cNvSpPr/>
          <p:nvPr/>
        </p:nvSpPr>
        <p:spPr>
          <a:xfrm rot="5400000" flipV="1">
            <a:off x="3613186" y="5013463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8" name="Pfeil nach rechts 230">
            <a:extLst>
              <a:ext uri="{FF2B5EF4-FFF2-40B4-BE49-F238E27FC236}">
                <a16:creationId xmlns:a16="http://schemas.microsoft.com/office/drawing/2014/main" id="{BFBBF5A5-194A-42AC-9B68-10EECF4CD9D7}"/>
              </a:ext>
            </a:extLst>
          </p:cNvPr>
          <p:cNvSpPr/>
          <p:nvPr/>
        </p:nvSpPr>
        <p:spPr>
          <a:xfrm flipV="1">
            <a:off x="4094678" y="5520398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0" name="Pfeil nach rechts 230">
            <a:extLst>
              <a:ext uri="{FF2B5EF4-FFF2-40B4-BE49-F238E27FC236}">
                <a16:creationId xmlns:a16="http://schemas.microsoft.com/office/drawing/2014/main" id="{AA75FB11-BBF7-4285-96E0-E361CA183425}"/>
              </a:ext>
            </a:extLst>
          </p:cNvPr>
          <p:cNvSpPr/>
          <p:nvPr/>
        </p:nvSpPr>
        <p:spPr>
          <a:xfrm rot="16200000" flipV="1">
            <a:off x="4323552" y="5266587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2" name="Pfeil nach rechts 230">
            <a:extLst>
              <a:ext uri="{FF2B5EF4-FFF2-40B4-BE49-F238E27FC236}">
                <a16:creationId xmlns:a16="http://schemas.microsoft.com/office/drawing/2014/main" id="{C37B3AD2-9DBA-499C-9440-BCA462128001}"/>
              </a:ext>
            </a:extLst>
          </p:cNvPr>
          <p:cNvSpPr/>
          <p:nvPr/>
        </p:nvSpPr>
        <p:spPr>
          <a:xfrm rot="16200000" flipV="1">
            <a:off x="4323552" y="4783354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5" name="Gerader Verbinder 344">
            <a:extLst>
              <a:ext uri="{FF2B5EF4-FFF2-40B4-BE49-F238E27FC236}">
                <a16:creationId xmlns:a16="http://schemas.microsoft.com/office/drawing/2014/main" id="{4C0F1E09-2D5B-4BEA-9988-5C1F6E61CCBF}"/>
              </a:ext>
            </a:extLst>
          </p:cNvPr>
          <p:cNvCxnSpPr>
            <a:cxnSpLocks/>
          </p:cNvCxnSpPr>
          <p:nvPr/>
        </p:nvCxnSpPr>
        <p:spPr>
          <a:xfrm flipH="1" flipV="1">
            <a:off x="7178243" y="604764"/>
            <a:ext cx="90796" cy="4686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Pfeil nach rechts 215">
            <a:extLst>
              <a:ext uri="{FF2B5EF4-FFF2-40B4-BE49-F238E27FC236}">
                <a16:creationId xmlns:a16="http://schemas.microsoft.com/office/drawing/2014/main" id="{8EEA9D4A-140D-4E8D-83F5-462E55FBA0CD}"/>
              </a:ext>
            </a:extLst>
          </p:cNvPr>
          <p:cNvSpPr/>
          <p:nvPr/>
        </p:nvSpPr>
        <p:spPr>
          <a:xfrm rot="16200000">
            <a:off x="6129273" y="387842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7" name="Pfeil nach rechts 215">
            <a:extLst>
              <a:ext uri="{FF2B5EF4-FFF2-40B4-BE49-F238E27FC236}">
                <a16:creationId xmlns:a16="http://schemas.microsoft.com/office/drawing/2014/main" id="{3A1E02D5-1792-4005-875B-3319110D5BF4}"/>
              </a:ext>
            </a:extLst>
          </p:cNvPr>
          <p:cNvSpPr/>
          <p:nvPr/>
        </p:nvSpPr>
        <p:spPr>
          <a:xfrm rot="16200000">
            <a:off x="7277394" y="388019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Pfeil nach rechts 215">
            <a:extLst>
              <a:ext uri="{FF2B5EF4-FFF2-40B4-BE49-F238E27FC236}">
                <a16:creationId xmlns:a16="http://schemas.microsoft.com/office/drawing/2014/main" id="{5406471A-08CC-4ED5-9995-C54CBEC98F8D}"/>
              </a:ext>
            </a:extLst>
          </p:cNvPr>
          <p:cNvSpPr/>
          <p:nvPr/>
        </p:nvSpPr>
        <p:spPr>
          <a:xfrm rot="16200000">
            <a:off x="8433636" y="388488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Pfeil nach rechts 215">
            <a:extLst>
              <a:ext uri="{FF2B5EF4-FFF2-40B4-BE49-F238E27FC236}">
                <a16:creationId xmlns:a16="http://schemas.microsoft.com/office/drawing/2014/main" id="{47F653EA-F80B-4F48-B1B2-85B9F327F83F}"/>
              </a:ext>
            </a:extLst>
          </p:cNvPr>
          <p:cNvSpPr/>
          <p:nvPr/>
        </p:nvSpPr>
        <p:spPr>
          <a:xfrm rot="16200000">
            <a:off x="9578556" y="388488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Pfeil nach rechts 215">
            <a:extLst>
              <a:ext uri="{FF2B5EF4-FFF2-40B4-BE49-F238E27FC236}">
                <a16:creationId xmlns:a16="http://schemas.microsoft.com/office/drawing/2014/main" id="{AC70B110-A16F-4E93-9084-084D15B8AA7C}"/>
              </a:ext>
            </a:extLst>
          </p:cNvPr>
          <p:cNvSpPr/>
          <p:nvPr/>
        </p:nvSpPr>
        <p:spPr>
          <a:xfrm rot="16200000">
            <a:off x="10716919" y="3886200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Pfeil nach rechts 215">
            <a:extLst>
              <a:ext uri="{FF2B5EF4-FFF2-40B4-BE49-F238E27FC236}">
                <a16:creationId xmlns:a16="http://schemas.microsoft.com/office/drawing/2014/main" id="{46D15B58-A7C1-4AAD-B792-B87E6EDE79E7}"/>
              </a:ext>
            </a:extLst>
          </p:cNvPr>
          <p:cNvSpPr/>
          <p:nvPr/>
        </p:nvSpPr>
        <p:spPr>
          <a:xfrm rot="16200000">
            <a:off x="6124421" y="322638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Pfeil nach rechts 215">
            <a:extLst>
              <a:ext uri="{FF2B5EF4-FFF2-40B4-BE49-F238E27FC236}">
                <a16:creationId xmlns:a16="http://schemas.microsoft.com/office/drawing/2014/main" id="{6D37B085-7C0A-4D09-94DE-77730A904803}"/>
              </a:ext>
            </a:extLst>
          </p:cNvPr>
          <p:cNvSpPr/>
          <p:nvPr/>
        </p:nvSpPr>
        <p:spPr>
          <a:xfrm rot="16200000">
            <a:off x="7283591" y="322510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9" name="Pfeil nach rechts 230">
            <a:extLst>
              <a:ext uri="{FF2B5EF4-FFF2-40B4-BE49-F238E27FC236}">
                <a16:creationId xmlns:a16="http://schemas.microsoft.com/office/drawing/2014/main" id="{EB5F9A4F-7726-474B-9C42-7F11F92BCFB9}"/>
              </a:ext>
            </a:extLst>
          </p:cNvPr>
          <p:cNvSpPr/>
          <p:nvPr/>
        </p:nvSpPr>
        <p:spPr>
          <a:xfrm rot="6410332" flipV="1">
            <a:off x="4379054" y="2944874"/>
            <a:ext cx="305356" cy="48110"/>
          </a:xfrm>
          <a:prstGeom prst="rightArrow">
            <a:avLst/>
          </a:prstGeom>
          <a:solidFill>
            <a:srgbClr val="FF0000"/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Pfeil nach rechts 215">
            <a:extLst>
              <a:ext uri="{FF2B5EF4-FFF2-40B4-BE49-F238E27FC236}">
                <a16:creationId xmlns:a16="http://schemas.microsoft.com/office/drawing/2014/main" id="{7BAAA8E0-58DA-4946-BCE7-4492C7FE47FA}"/>
              </a:ext>
            </a:extLst>
          </p:cNvPr>
          <p:cNvSpPr/>
          <p:nvPr/>
        </p:nvSpPr>
        <p:spPr>
          <a:xfrm rot="16200000">
            <a:off x="8430419" y="322557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Pfeil nach rechts 215">
            <a:extLst>
              <a:ext uri="{FF2B5EF4-FFF2-40B4-BE49-F238E27FC236}">
                <a16:creationId xmlns:a16="http://schemas.microsoft.com/office/drawing/2014/main" id="{4998B985-BC0A-4850-A295-F348EFB0115E}"/>
              </a:ext>
            </a:extLst>
          </p:cNvPr>
          <p:cNvSpPr/>
          <p:nvPr/>
        </p:nvSpPr>
        <p:spPr>
          <a:xfrm rot="16200000">
            <a:off x="9579217" y="3225916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Pfeil nach rechts 215">
            <a:extLst>
              <a:ext uri="{FF2B5EF4-FFF2-40B4-BE49-F238E27FC236}">
                <a16:creationId xmlns:a16="http://schemas.microsoft.com/office/drawing/2014/main" id="{8BF2D457-5D8A-479C-A374-6CCE1A9281D4}"/>
              </a:ext>
            </a:extLst>
          </p:cNvPr>
          <p:cNvSpPr/>
          <p:nvPr/>
        </p:nvSpPr>
        <p:spPr>
          <a:xfrm rot="16200000">
            <a:off x="10721992" y="3224629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Pfeil nach rechts 228">
            <a:extLst>
              <a:ext uri="{FF2B5EF4-FFF2-40B4-BE49-F238E27FC236}">
                <a16:creationId xmlns:a16="http://schemas.microsoft.com/office/drawing/2014/main" id="{F61CFC48-0FC9-4B14-871F-8A341C15440A}"/>
              </a:ext>
            </a:extLst>
          </p:cNvPr>
          <p:cNvSpPr/>
          <p:nvPr/>
        </p:nvSpPr>
        <p:spPr>
          <a:xfrm>
            <a:off x="10121049" y="279899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7" name="Pfeil nach rechts 228">
            <a:extLst>
              <a:ext uri="{FF2B5EF4-FFF2-40B4-BE49-F238E27FC236}">
                <a16:creationId xmlns:a16="http://schemas.microsoft.com/office/drawing/2014/main" id="{45E3977A-F8E4-47FB-B492-8F25F353C4D9}"/>
              </a:ext>
            </a:extLst>
          </p:cNvPr>
          <p:cNvSpPr/>
          <p:nvPr/>
        </p:nvSpPr>
        <p:spPr>
          <a:xfrm>
            <a:off x="9008508" y="280210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6" name="Pfeil nach rechts 228">
            <a:extLst>
              <a:ext uri="{FF2B5EF4-FFF2-40B4-BE49-F238E27FC236}">
                <a16:creationId xmlns:a16="http://schemas.microsoft.com/office/drawing/2014/main" id="{2C05AB61-3349-498C-B873-2F5B4D71FB71}"/>
              </a:ext>
            </a:extLst>
          </p:cNvPr>
          <p:cNvSpPr/>
          <p:nvPr/>
        </p:nvSpPr>
        <p:spPr>
          <a:xfrm rot="10800000">
            <a:off x="7871012" y="280329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Pfeil nach rechts 228">
            <a:extLst>
              <a:ext uri="{FF2B5EF4-FFF2-40B4-BE49-F238E27FC236}">
                <a16:creationId xmlns:a16="http://schemas.microsoft.com/office/drawing/2014/main" id="{8478B683-5487-4135-A7FF-09D17FA403DB}"/>
              </a:ext>
            </a:extLst>
          </p:cNvPr>
          <p:cNvSpPr/>
          <p:nvPr/>
        </p:nvSpPr>
        <p:spPr>
          <a:xfrm rot="10800000">
            <a:off x="6688428" y="280577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Pfeil nach rechts 228">
            <a:extLst>
              <a:ext uri="{FF2B5EF4-FFF2-40B4-BE49-F238E27FC236}">
                <a16:creationId xmlns:a16="http://schemas.microsoft.com/office/drawing/2014/main" id="{CEE13346-1D83-4C54-BB05-98B6D5CBC04D}"/>
              </a:ext>
            </a:extLst>
          </p:cNvPr>
          <p:cNvSpPr/>
          <p:nvPr/>
        </p:nvSpPr>
        <p:spPr>
          <a:xfrm rot="10800000">
            <a:off x="5205765" y="272052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Pfeil nach rechts 230">
            <a:extLst>
              <a:ext uri="{FF2B5EF4-FFF2-40B4-BE49-F238E27FC236}">
                <a16:creationId xmlns:a16="http://schemas.microsoft.com/office/drawing/2014/main" id="{A3229315-D562-4A72-BBBE-9876DA22DFD0}"/>
              </a:ext>
            </a:extLst>
          </p:cNvPr>
          <p:cNvSpPr/>
          <p:nvPr/>
        </p:nvSpPr>
        <p:spPr>
          <a:xfrm rot="15331021">
            <a:off x="4346588" y="2432492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06" name="Gruppieren 305">
            <a:extLst>
              <a:ext uri="{FF2B5EF4-FFF2-40B4-BE49-F238E27FC236}">
                <a16:creationId xmlns:a16="http://schemas.microsoft.com/office/drawing/2014/main" id="{F905E0E7-AEA7-42EF-A159-D421F9A31BD6}"/>
              </a:ext>
            </a:extLst>
          </p:cNvPr>
          <p:cNvGrpSpPr/>
          <p:nvPr/>
        </p:nvGrpSpPr>
        <p:grpSpPr>
          <a:xfrm>
            <a:off x="4278501" y="2461274"/>
            <a:ext cx="405765" cy="622966"/>
            <a:chOff x="4760582" y="1939129"/>
            <a:chExt cx="405765" cy="622966"/>
          </a:xfrm>
        </p:grpSpPr>
        <p:grpSp>
          <p:nvGrpSpPr>
            <p:cNvPr id="267" name="Gruppieren 266">
              <a:extLst>
                <a:ext uri="{FF2B5EF4-FFF2-40B4-BE49-F238E27FC236}">
                  <a16:creationId xmlns:a16="http://schemas.microsoft.com/office/drawing/2014/main" id="{77433392-3F0E-4242-A68C-7A3BB1124836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268" name="Gruppieren 267">
                <a:extLst>
                  <a:ext uri="{FF2B5EF4-FFF2-40B4-BE49-F238E27FC236}">
                    <a16:creationId xmlns:a16="http://schemas.microsoft.com/office/drawing/2014/main" id="{078A8CFF-6964-4B26-A56A-18868B89E853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271" name="Rechteck 270">
                  <a:extLst>
                    <a:ext uri="{FF2B5EF4-FFF2-40B4-BE49-F238E27FC236}">
                      <a16:creationId xmlns:a16="http://schemas.microsoft.com/office/drawing/2014/main" id="{7C5768EF-35A6-489D-9F58-475692290BAB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272" name="Rechteck 271">
                  <a:extLst>
                    <a:ext uri="{FF2B5EF4-FFF2-40B4-BE49-F238E27FC236}">
                      <a16:creationId xmlns:a16="http://schemas.microsoft.com/office/drawing/2014/main" id="{A561D788-22C1-40C4-ACDE-B36A24334679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269" name="Rechteck 268">
                <a:extLst>
                  <a:ext uri="{FF2B5EF4-FFF2-40B4-BE49-F238E27FC236}">
                    <a16:creationId xmlns:a16="http://schemas.microsoft.com/office/drawing/2014/main" id="{2B960B93-51AC-4F74-9CFA-8DD35AD97DE4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70" name="Rechteck 269">
                <a:extLst>
                  <a:ext uri="{FF2B5EF4-FFF2-40B4-BE49-F238E27FC236}">
                    <a16:creationId xmlns:a16="http://schemas.microsoft.com/office/drawing/2014/main" id="{4625F2B7-F222-4C4A-A81D-A9171CB79CAE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89" name="Gruppieren 288">
              <a:extLst>
                <a:ext uri="{FF2B5EF4-FFF2-40B4-BE49-F238E27FC236}">
                  <a16:creationId xmlns:a16="http://schemas.microsoft.com/office/drawing/2014/main" id="{DC89543E-93B1-4C73-90BF-5E529DE24B11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281" name="Gerader Verbinder 280">
                <a:extLst>
                  <a:ext uri="{FF2B5EF4-FFF2-40B4-BE49-F238E27FC236}">
                    <a16:creationId xmlns:a16="http://schemas.microsoft.com/office/drawing/2014/main" id="{049BCFE7-406F-438B-9254-12668704264F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82" name="Gerader Verbinder 281">
                <a:extLst>
                  <a:ext uri="{FF2B5EF4-FFF2-40B4-BE49-F238E27FC236}">
                    <a16:creationId xmlns:a16="http://schemas.microsoft.com/office/drawing/2014/main" id="{9F372E31-7A53-4E9C-B215-1E959506F987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83" name="Gerader Verbinder 282">
                <a:extLst>
                  <a:ext uri="{FF2B5EF4-FFF2-40B4-BE49-F238E27FC236}">
                    <a16:creationId xmlns:a16="http://schemas.microsoft.com/office/drawing/2014/main" id="{3544A2B4-CD17-447F-BBAD-765074D4AAE4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Gerader Verbinder 283">
                <a:extLst>
                  <a:ext uri="{FF2B5EF4-FFF2-40B4-BE49-F238E27FC236}">
                    <a16:creationId xmlns:a16="http://schemas.microsoft.com/office/drawing/2014/main" id="{54DBB118-8AEA-40CF-9315-24431554B552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Gerader Verbinder 284">
                <a:extLst>
                  <a:ext uri="{FF2B5EF4-FFF2-40B4-BE49-F238E27FC236}">
                    <a16:creationId xmlns:a16="http://schemas.microsoft.com/office/drawing/2014/main" id="{04114FD1-10CA-44B1-907B-B95F70C2DB8A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Gerader Verbinder 285">
                <a:extLst>
                  <a:ext uri="{FF2B5EF4-FFF2-40B4-BE49-F238E27FC236}">
                    <a16:creationId xmlns:a16="http://schemas.microsoft.com/office/drawing/2014/main" id="{CE021A65-E0C7-4710-A932-3262E8A9B738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Gerader Verbinder 286">
                <a:extLst>
                  <a:ext uri="{FF2B5EF4-FFF2-40B4-BE49-F238E27FC236}">
                    <a16:creationId xmlns:a16="http://schemas.microsoft.com/office/drawing/2014/main" id="{21332910-F184-455B-8187-FB076CCAD84B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Gerader Verbinder 287">
                <a:extLst>
                  <a:ext uri="{FF2B5EF4-FFF2-40B4-BE49-F238E27FC236}">
                    <a16:creationId xmlns:a16="http://schemas.microsoft.com/office/drawing/2014/main" id="{1C0B3C3A-D062-44A4-8079-FA02EC00D6C4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81" name="Pfeil nach rechts 230">
            <a:extLst>
              <a:ext uri="{FF2B5EF4-FFF2-40B4-BE49-F238E27FC236}">
                <a16:creationId xmlns:a16="http://schemas.microsoft.com/office/drawing/2014/main" id="{28608555-69B1-4A4C-AB19-3FA77D1E49F3}"/>
              </a:ext>
            </a:extLst>
          </p:cNvPr>
          <p:cNvSpPr/>
          <p:nvPr/>
        </p:nvSpPr>
        <p:spPr>
          <a:xfrm rot="12809320">
            <a:off x="4104622" y="2014061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0" name="Rechteck 409">
            <a:extLst>
              <a:ext uri="{FF2B5EF4-FFF2-40B4-BE49-F238E27FC236}">
                <a16:creationId xmlns:a16="http://schemas.microsoft.com/office/drawing/2014/main" id="{6579DF7E-0F02-432E-8C08-DE68CB54BEF1}"/>
              </a:ext>
            </a:extLst>
          </p:cNvPr>
          <p:cNvSpPr/>
          <p:nvPr/>
        </p:nvSpPr>
        <p:spPr>
          <a:xfrm rot="16200000">
            <a:off x="3918600" y="3615600"/>
            <a:ext cx="1125008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2" name="Pfeil nach rechts 230">
            <a:extLst>
              <a:ext uri="{FF2B5EF4-FFF2-40B4-BE49-F238E27FC236}">
                <a16:creationId xmlns:a16="http://schemas.microsoft.com/office/drawing/2014/main" id="{BEFF420F-8D8F-4156-94C2-2700725B6957}"/>
              </a:ext>
            </a:extLst>
          </p:cNvPr>
          <p:cNvSpPr/>
          <p:nvPr/>
        </p:nvSpPr>
        <p:spPr>
          <a:xfrm rot="5400000" flipV="1">
            <a:off x="4325391" y="3765973"/>
            <a:ext cx="305356" cy="48110"/>
          </a:xfrm>
          <a:prstGeom prst="rightArrow">
            <a:avLst/>
          </a:prstGeom>
          <a:solidFill>
            <a:srgbClr val="FF0000"/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3" name="Pfeil nach rechts 228">
            <a:extLst>
              <a:ext uri="{FF2B5EF4-FFF2-40B4-BE49-F238E27FC236}">
                <a16:creationId xmlns:a16="http://schemas.microsoft.com/office/drawing/2014/main" id="{DC24ED1F-4770-4308-9498-262B86894B81}"/>
              </a:ext>
            </a:extLst>
          </p:cNvPr>
          <p:cNvSpPr/>
          <p:nvPr/>
        </p:nvSpPr>
        <p:spPr>
          <a:xfrm rot="5400000">
            <a:off x="3590908" y="2070910"/>
            <a:ext cx="356735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Pfeil nach rechts 228">
            <a:extLst>
              <a:ext uri="{FF2B5EF4-FFF2-40B4-BE49-F238E27FC236}">
                <a16:creationId xmlns:a16="http://schemas.microsoft.com/office/drawing/2014/main" id="{516563C7-35E4-4391-9199-7D00DEDC6E29}"/>
              </a:ext>
            </a:extLst>
          </p:cNvPr>
          <p:cNvSpPr/>
          <p:nvPr/>
        </p:nvSpPr>
        <p:spPr>
          <a:xfrm rot="5400000">
            <a:off x="3519463" y="262173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Pfeil nach rechts 228">
            <a:extLst>
              <a:ext uri="{FF2B5EF4-FFF2-40B4-BE49-F238E27FC236}">
                <a16:creationId xmlns:a16="http://schemas.microsoft.com/office/drawing/2014/main" id="{2D3E90E2-C113-4E50-98CA-9857D2D7A8F7}"/>
              </a:ext>
            </a:extLst>
          </p:cNvPr>
          <p:cNvSpPr/>
          <p:nvPr/>
        </p:nvSpPr>
        <p:spPr>
          <a:xfrm rot="5400000">
            <a:off x="3518104" y="3211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Pfeil nach rechts 228">
            <a:extLst>
              <a:ext uri="{FF2B5EF4-FFF2-40B4-BE49-F238E27FC236}">
                <a16:creationId xmlns:a16="http://schemas.microsoft.com/office/drawing/2014/main" id="{9082CC57-7583-423F-B0AC-7CBA553EDAAA}"/>
              </a:ext>
            </a:extLst>
          </p:cNvPr>
          <p:cNvSpPr/>
          <p:nvPr/>
        </p:nvSpPr>
        <p:spPr>
          <a:xfrm rot="5400000">
            <a:off x="3521015" y="37972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Pfeil nach rechts 228">
            <a:extLst>
              <a:ext uri="{FF2B5EF4-FFF2-40B4-BE49-F238E27FC236}">
                <a16:creationId xmlns:a16="http://schemas.microsoft.com/office/drawing/2014/main" id="{2CF3AAEC-A86F-496D-B950-491C4E558C42}"/>
              </a:ext>
            </a:extLst>
          </p:cNvPr>
          <p:cNvSpPr/>
          <p:nvPr/>
        </p:nvSpPr>
        <p:spPr>
          <a:xfrm rot="5400000">
            <a:off x="3521097" y="4380906"/>
            <a:ext cx="491649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Pfeil nach rechts 228">
            <a:extLst>
              <a:ext uri="{FF2B5EF4-FFF2-40B4-BE49-F238E27FC236}">
                <a16:creationId xmlns:a16="http://schemas.microsoft.com/office/drawing/2014/main" id="{228F812A-791B-4C45-B64A-8E1E7B353376}"/>
              </a:ext>
            </a:extLst>
          </p:cNvPr>
          <p:cNvSpPr/>
          <p:nvPr/>
        </p:nvSpPr>
        <p:spPr>
          <a:xfrm rot="5400000">
            <a:off x="3569368" y="4958761"/>
            <a:ext cx="3939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Pfeil nach rechts 228">
            <a:extLst>
              <a:ext uri="{FF2B5EF4-FFF2-40B4-BE49-F238E27FC236}">
                <a16:creationId xmlns:a16="http://schemas.microsoft.com/office/drawing/2014/main" id="{3A0C7EF2-5AFE-4414-98DE-F690A3A86FD6}"/>
              </a:ext>
            </a:extLst>
          </p:cNvPr>
          <p:cNvSpPr/>
          <p:nvPr/>
        </p:nvSpPr>
        <p:spPr>
          <a:xfrm>
            <a:off x="4094678" y="5492453"/>
            <a:ext cx="317960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Pfeil nach rechts 228">
            <a:extLst>
              <a:ext uri="{FF2B5EF4-FFF2-40B4-BE49-F238E27FC236}">
                <a16:creationId xmlns:a16="http://schemas.microsoft.com/office/drawing/2014/main" id="{483D1F53-D8B0-4CAD-AC8F-BFAD14C75E24}"/>
              </a:ext>
            </a:extLst>
          </p:cNvPr>
          <p:cNvSpPr/>
          <p:nvPr/>
        </p:nvSpPr>
        <p:spPr>
          <a:xfrm rot="16200000">
            <a:off x="4291084" y="5259499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Pfeil nach rechts 228">
            <a:extLst>
              <a:ext uri="{FF2B5EF4-FFF2-40B4-BE49-F238E27FC236}">
                <a16:creationId xmlns:a16="http://schemas.microsoft.com/office/drawing/2014/main" id="{D5C82EF0-66B4-4819-A5E7-085990A3617D}"/>
              </a:ext>
            </a:extLst>
          </p:cNvPr>
          <p:cNvSpPr/>
          <p:nvPr/>
        </p:nvSpPr>
        <p:spPr>
          <a:xfrm rot="16200000">
            <a:off x="4291922" y="4782050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2" name="Pfeil nach rechts 232">
            <a:extLst>
              <a:ext uri="{FF2B5EF4-FFF2-40B4-BE49-F238E27FC236}">
                <a16:creationId xmlns:a16="http://schemas.microsoft.com/office/drawing/2014/main" id="{F5643136-7486-4E0A-AA44-D9153BEF91EB}"/>
              </a:ext>
            </a:extLst>
          </p:cNvPr>
          <p:cNvSpPr/>
          <p:nvPr/>
        </p:nvSpPr>
        <p:spPr>
          <a:xfrm>
            <a:off x="4796033" y="440014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93" name="Gruppieren 392">
            <a:extLst>
              <a:ext uri="{FF2B5EF4-FFF2-40B4-BE49-F238E27FC236}">
                <a16:creationId xmlns:a16="http://schemas.microsoft.com/office/drawing/2014/main" id="{AA75A71D-E9DB-45FB-8FDE-682CDBF83032}"/>
              </a:ext>
            </a:extLst>
          </p:cNvPr>
          <p:cNvGrpSpPr/>
          <p:nvPr/>
        </p:nvGrpSpPr>
        <p:grpSpPr>
          <a:xfrm>
            <a:off x="4278107" y="2480045"/>
            <a:ext cx="405765" cy="622966"/>
            <a:chOff x="4760582" y="1939129"/>
            <a:chExt cx="405765" cy="622966"/>
          </a:xfrm>
        </p:grpSpPr>
        <p:grpSp>
          <p:nvGrpSpPr>
            <p:cNvPr id="394" name="Gruppieren 393">
              <a:extLst>
                <a:ext uri="{FF2B5EF4-FFF2-40B4-BE49-F238E27FC236}">
                  <a16:creationId xmlns:a16="http://schemas.microsoft.com/office/drawing/2014/main" id="{03DB4CB5-23CB-46CC-A99D-79ADB31046D5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404" name="Gruppieren 403">
                <a:extLst>
                  <a:ext uri="{FF2B5EF4-FFF2-40B4-BE49-F238E27FC236}">
                    <a16:creationId xmlns:a16="http://schemas.microsoft.com/office/drawing/2014/main" id="{196EFEEC-F726-422E-AC57-78C51C1DA46B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407" name="Rechteck 406">
                  <a:extLst>
                    <a:ext uri="{FF2B5EF4-FFF2-40B4-BE49-F238E27FC236}">
                      <a16:creationId xmlns:a16="http://schemas.microsoft.com/office/drawing/2014/main" id="{2C24B0C8-C95C-40F7-9331-235B6A9B7FBE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8" name="Rechteck 407">
                  <a:extLst>
                    <a:ext uri="{FF2B5EF4-FFF2-40B4-BE49-F238E27FC236}">
                      <a16:creationId xmlns:a16="http://schemas.microsoft.com/office/drawing/2014/main" id="{E80CB206-75A3-468A-9A13-B1E0BD166FA6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405" name="Rechteck 404">
                <a:extLst>
                  <a:ext uri="{FF2B5EF4-FFF2-40B4-BE49-F238E27FC236}">
                    <a16:creationId xmlns:a16="http://schemas.microsoft.com/office/drawing/2014/main" id="{A11B62AC-32C1-4C29-AA3F-D92192FBBDC3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6" name="Rechteck 405">
                <a:extLst>
                  <a:ext uri="{FF2B5EF4-FFF2-40B4-BE49-F238E27FC236}">
                    <a16:creationId xmlns:a16="http://schemas.microsoft.com/office/drawing/2014/main" id="{88DAFBBA-87DD-4E08-9EA4-62059A896B67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5" name="Gruppieren 394">
              <a:extLst>
                <a:ext uri="{FF2B5EF4-FFF2-40B4-BE49-F238E27FC236}">
                  <a16:creationId xmlns:a16="http://schemas.microsoft.com/office/drawing/2014/main" id="{43BB06B7-4DA3-4358-BE42-FF7C3C0AAAD0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396" name="Gerader Verbinder 395">
                <a:extLst>
                  <a:ext uri="{FF2B5EF4-FFF2-40B4-BE49-F238E27FC236}">
                    <a16:creationId xmlns:a16="http://schemas.microsoft.com/office/drawing/2014/main" id="{E9E26E75-6CD9-4F34-B57B-21CFCCFBA25E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1F0EC1DC-23BE-4B96-A4B9-B2F805FAD605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1EE95101-D6F7-4B7E-B01A-897DFAFB937C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Gerader Verbinder 398">
                <a:extLst>
                  <a:ext uri="{FF2B5EF4-FFF2-40B4-BE49-F238E27FC236}">
                    <a16:creationId xmlns:a16="http://schemas.microsoft.com/office/drawing/2014/main" id="{813A7726-5C24-4BD0-BAC5-D096CC18C61F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A118A9E8-1C5E-410D-A9E6-5A9349DFF5F8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9955237A-417E-4EFA-BB69-133C904DCCBC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Gerader Verbinder 401">
                <a:extLst>
                  <a:ext uri="{FF2B5EF4-FFF2-40B4-BE49-F238E27FC236}">
                    <a16:creationId xmlns:a16="http://schemas.microsoft.com/office/drawing/2014/main" id="{4CA9B6AA-6745-499B-850A-C1737BAA1EC4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Gerader Verbinder 402">
                <a:extLst>
                  <a:ext uri="{FF2B5EF4-FFF2-40B4-BE49-F238E27FC236}">
                    <a16:creationId xmlns:a16="http://schemas.microsoft.com/office/drawing/2014/main" id="{68B37CD5-9FA9-4D56-953C-5751883BB533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9" name="Gerader Verbinder 408">
            <a:extLst>
              <a:ext uri="{FF2B5EF4-FFF2-40B4-BE49-F238E27FC236}">
                <a16:creationId xmlns:a16="http://schemas.microsoft.com/office/drawing/2014/main" id="{3D163E03-368E-4D60-8DCA-55BF6D8D670B}"/>
              </a:ext>
            </a:extLst>
          </p:cNvPr>
          <p:cNvCxnSpPr>
            <a:cxnSpLocks/>
          </p:cNvCxnSpPr>
          <p:nvPr/>
        </p:nvCxnSpPr>
        <p:spPr>
          <a:xfrm flipV="1">
            <a:off x="7265740" y="584798"/>
            <a:ext cx="0" cy="482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Pfeil nach rechts 232">
            <a:extLst>
              <a:ext uri="{FF2B5EF4-FFF2-40B4-BE49-F238E27FC236}">
                <a16:creationId xmlns:a16="http://schemas.microsoft.com/office/drawing/2014/main" id="{A953616D-09F9-49AD-B838-F13E9C902E76}"/>
              </a:ext>
            </a:extLst>
          </p:cNvPr>
          <p:cNvSpPr/>
          <p:nvPr/>
        </p:nvSpPr>
        <p:spPr>
          <a:xfrm>
            <a:off x="4796180" y="4393622"/>
            <a:ext cx="497853" cy="101431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Pfeil nach rechts 70">
            <a:extLst>
              <a:ext uri="{FF2B5EF4-FFF2-40B4-BE49-F238E27FC236}">
                <a16:creationId xmlns:a16="http://schemas.microsoft.com/office/drawing/2014/main" id="{129AE819-6CEE-46DA-B70B-38E677C4CB71}"/>
              </a:ext>
            </a:extLst>
          </p:cNvPr>
          <p:cNvSpPr/>
          <p:nvPr/>
        </p:nvSpPr>
        <p:spPr>
          <a:xfrm rot="3113040">
            <a:off x="5793899" y="4972669"/>
            <a:ext cx="300038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Pfeil nach rechts 206">
            <a:extLst>
              <a:ext uri="{FF2B5EF4-FFF2-40B4-BE49-F238E27FC236}">
                <a16:creationId xmlns:a16="http://schemas.microsoft.com/office/drawing/2014/main" id="{B6FD2A09-B4B9-4A43-AD42-524524B3D370}"/>
              </a:ext>
            </a:extLst>
          </p:cNvPr>
          <p:cNvSpPr/>
          <p:nvPr/>
        </p:nvSpPr>
        <p:spPr>
          <a:xfrm>
            <a:off x="6710320" y="5093913"/>
            <a:ext cx="497324" cy="99593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Pfeil nach rechts 206">
            <a:extLst>
              <a:ext uri="{FF2B5EF4-FFF2-40B4-BE49-F238E27FC236}">
                <a16:creationId xmlns:a16="http://schemas.microsoft.com/office/drawing/2014/main" id="{6F91A72C-5688-45E2-9AE0-CD3DEE8B10CF}"/>
              </a:ext>
            </a:extLst>
          </p:cNvPr>
          <p:cNvSpPr/>
          <p:nvPr/>
        </p:nvSpPr>
        <p:spPr>
          <a:xfrm>
            <a:off x="7877473" y="5093416"/>
            <a:ext cx="497324" cy="9413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Pfeil nach rechts 206">
            <a:extLst>
              <a:ext uri="{FF2B5EF4-FFF2-40B4-BE49-F238E27FC236}">
                <a16:creationId xmlns:a16="http://schemas.microsoft.com/office/drawing/2014/main" id="{6722C6D4-63CD-4114-A8AF-9FBECFB51E6E}"/>
              </a:ext>
            </a:extLst>
          </p:cNvPr>
          <p:cNvSpPr/>
          <p:nvPr/>
        </p:nvSpPr>
        <p:spPr>
          <a:xfrm>
            <a:off x="9048437" y="5093062"/>
            <a:ext cx="491649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Pfeil nach rechts 206">
            <a:extLst>
              <a:ext uri="{FF2B5EF4-FFF2-40B4-BE49-F238E27FC236}">
                <a16:creationId xmlns:a16="http://schemas.microsoft.com/office/drawing/2014/main" id="{0821FA75-7417-44D9-9B4F-1E00D7516204}"/>
              </a:ext>
            </a:extLst>
          </p:cNvPr>
          <p:cNvSpPr/>
          <p:nvPr/>
        </p:nvSpPr>
        <p:spPr>
          <a:xfrm>
            <a:off x="10166334" y="5088150"/>
            <a:ext cx="491649" cy="9345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7" name="Rechteck: obere Ecken abgeschnitten 171">
            <a:extLst>
              <a:ext uri="{FF2B5EF4-FFF2-40B4-BE49-F238E27FC236}">
                <a16:creationId xmlns:a16="http://schemas.microsoft.com/office/drawing/2014/main" id="{CDB7A798-FC5F-4D53-B7D7-F1FBA505B9BE}"/>
              </a:ext>
            </a:extLst>
          </p:cNvPr>
          <p:cNvSpPr/>
          <p:nvPr/>
        </p:nvSpPr>
        <p:spPr>
          <a:xfrm rot="10800000">
            <a:off x="11521860" y="2352489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18" name="Gruppieren 417">
            <a:extLst>
              <a:ext uri="{FF2B5EF4-FFF2-40B4-BE49-F238E27FC236}">
                <a16:creationId xmlns:a16="http://schemas.microsoft.com/office/drawing/2014/main" id="{70807E7E-36BD-4AB6-9BA8-0F64B1CB8749}"/>
              </a:ext>
            </a:extLst>
          </p:cNvPr>
          <p:cNvGrpSpPr/>
          <p:nvPr/>
        </p:nvGrpSpPr>
        <p:grpSpPr>
          <a:xfrm rot="16423336">
            <a:off x="11424248" y="602841"/>
            <a:ext cx="308035" cy="850942"/>
            <a:chOff x="9734166" y="611126"/>
            <a:chExt cx="308035" cy="850942"/>
          </a:xfrm>
        </p:grpSpPr>
        <p:sp>
          <p:nvSpPr>
            <p:cNvPr id="419" name="Rechteck: obere Ecken abgeschnitten 187">
              <a:extLst>
                <a:ext uri="{FF2B5EF4-FFF2-40B4-BE49-F238E27FC236}">
                  <a16:creationId xmlns:a16="http://schemas.microsoft.com/office/drawing/2014/main" id="{84D16729-9B61-40E6-816F-0E982EC5E4FE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0" name="Rechteck: obere Ecken abgeschnitten 198">
              <a:extLst>
                <a:ext uri="{FF2B5EF4-FFF2-40B4-BE49-F238E27FC236}">
                  <a16:creationId xmlns:a16="http://schemas.microsoft.com/office/drawing/2014/main" id="{84CDE20C-DD47-4AB6-B432-C7FA7E72240F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21" name="Pfeil nach rechts 124">
            <a:extLst>
              <a:ext uri="{FF2B5EF4-FFF2-40B4-BE49-F238E27FC236}">
                <a16:creationId xmlns:a16="http://schemas.microsoft.com/office/drawing/2014/main" id="{39F6EBD2-5F89-452C-861E-A5436B506083}"/>
              </a:ext>
            </a:extLst>
          </p:cNvPr>
          <p:cNvSpPr/>
          <p:nvPr/>
        </p:nvSpPr>
        <p:spPr>
          <a:xfrm>
            <a:off x="13037549" y="3021427"/>
            <a:ext cx="390828" cy="17287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2" name="Pfeil nach rechts 125">
            <a:extLst>
              <a:ext uri="{FF2B5EF4-FFF2-40B4-BE49-F238E27FC236}">
                <a16:creationId xmlns:a16="http://schemas.microsoft.com/office/drawing/2014/main" id="{7B1D49B9-1D0F-4F2D-89A6-D5C66BCB7EA4}"/>
              </a:ext>
            </a:extLst>
          </p:cNvPr>
          <p:cNvSpPr/>
          <p:nvPr/>
        </p:nvSpPr>
        <p:spPr>
          <a:xfrm>
            <a:off x="13047551" y="3360058"/>
            <a:ext cx="390828" cy="17287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3" name="Pfeil nach rechts 124">
            <a:extLst>
              <a:ext uri="{FF2B5EF4-FFF2-40B4-BE49-F238E27FC236}">
                <a16:creationId xmlns:a16="http://schemas.microsoft.com/office/drawing/2014/main" id="{C887983A-9829-4DEA-8CA9-E3E45771534C}"/>
              </a:ext>
            </a:extLst>
          </p:cNvPr>
          <p:cNvSpPr/>
          <p:nvPr/>
        </p:nvSpPr>
        <p:spPr>
          <a:xfrm>
            <a:off x="13047551" y="3681245"/>
            <a:ext cx="390828" cy="17287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6088308B-3C1B-4ECF-84CB-6E1ADB6736DD}"/>
              </a:ext>
            </a:extLst>
          </p:cNvPr>
          <p:cNvSpPr/>
          <p:nvPr/>
        </p:nvSpPr>
        <p:spPr>
          <a:xfrm>
            <a:off x="11022378" y="2698105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3" name="Rechteck 432">
            <a:extLst>
              <a:ext uri="{FF2B5EF4-FFF2-40B4-BE49-F238E27FC236}">
                <a16:creationId xmlns:a16="http://schemas.microsoft.com/office/drawing/2014/main" id="{F2CF4CE0-CAA4-489F-A92A-B92974C0B161}"/>
              </a:ext>
            </a:extLst>
          </p:cNvPr>
          <p:cNvSpPr/>
          <p:nvPr/>
        </p:nvSpPr>
        <p:spPr>
          <a:xfrm>
            <a:off x="12015201" y="2596601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4" name="Rechteck 433">
            <a:extLst>
              <a:ext uri="{FF2B5EF4-FFF2-40B4-BE49-F238E27FC236}">
                <a16:creationId xmlns:a16="http://schemas.microsoft.com/office/drawing/2014/main" id="{0E9A1EB4-9FA7-4309-A9FF-880F20773AFE}"/>
              </a:ext>
            </a:extLst>
          </p:cNvPr>
          <p:cNvSpPr/>
          <p:nvPr/>
        </p:nvSpPr>
        <p:spPr>
          <a:xfrm>
            <a:off x="12015201" y="2718775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5" name="Rechteck 434">
            <a:extLst>
              <a:ext uri="{FF2B5EF4-FFF2-40B4-BE49-F238E27FC236}">
                <a16:creationId xmlns:a16="http://schemas.microsoft.com/office/drawing/2014/main" id="{54FF586C-8D90-44BA-AE25-C8765AAE6FF3}"/>
              </a:ext>
            </a:extLst>
          </p:cNvPr>
          <p:cNvSpPr/>
          <p:nvPr/>
        </p:nvSpPr>
        <p:spPr>
          <a:xfrm>
            <a:off x="12014226" y="2924918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6" name="Rechteck 435">
            <a:extLst>
              <a:ext uri="{FF2B5EF4-FFF2-40B4-BE49-F238E27FC236}">
                <a16:creationId xmlns:a16="http://schemas.microsoft.com/office/drawing/2014/main" id="{03872879-7819-4FD9-9103-127473DB26E6}"/>
              </a:ext>
            </a:extLst>
          </p:cNvPr>
          <p:cNvSpPr/>
          <p:nvPr/>
        </p:nvSpPr>
        <p:spPr>
          <a:xfrm>
            <a:off x="12011854" y="282587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7" name="Rechteck 436">
            <a:extLst>
              <a:ext uri="{FF2B5EF4-FFF2-40B4-BE49-F238E27FC236}">
                <a16:creationId xmlns:a16="http://schemas.microsoft.com/office/drawing/2014/main" id="{C2C466F9-9CAF-4896-91D8-A3E55544B718}"/>
              </a:ext>
            </a:extLst>
          </p:cNvPr>
          <p:cNvSpPr/>
          <p:nvPr/>
        </p:nvSpPr>
        <p:spPr>
          <a:xfrm>
            <a:off x="12013283" y="3019522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8" name="Rechteck 437">
            <a:extLst>
              <a:ext uri="{FF2B5EF4-FFF2-40B4-BE49-F238E27FC236}">
                <a16:creationId xmlns:a16="http://schemas.microsoft.com/office/drawing/2014/main" id="{6500AB0F-3C72-448F-ABDC-CF262A8F5967}"/>
              </a:ext>
            </a:extLst>
          </p:cNvPr>
          <p:cNvSpPr/>
          <p:nvPr/>
        </p:nvSpPr>
        <p:spPr>
          <a:xfrm>
            <a:off x="12016986" y="314056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9" name="Rechteck 438">
            <a:extLst>
              <a:ext uri="{FF2B5EF4-FFF2-40B4-BE49-F238E27FC236}">
                <a16:creationId xmlns:a16="http://schemas.microsoft.com/office/drawing/2014/main" id="{CFCBD01A-6A9E-40C4-B7D7-F5136EE4BC69}"/>
              </a:ext>
            </a:extLst>
          </p:cNvPr>
          <p:cNvSpPr/>
          <p:nvPr/>
        </p:nvSpPr>
        <p:spPr>
          <a:xfrm>
            <a:off x="12014110" y="3245622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0" name="Rechteck 439">
            <a:extLst>
              <a:ext uri="{FF2B5EF4-FFF2-40B4-BE49-F238E27FC236}">
                <a16:creationId xmlns:a16="http://schemas.microsoft.com/office/drawing/2014/main" id="{8347C18F-107E-4D59-91E4-97D22FDFAF6F}"/>
              </a:ext>
            </a:extLst>
          </p:cNvPr>
          <p:cNvSpPr/>
          <p:nvPr/>
        </p:nvSpPr>
        <p:spPr>
          <a:xfrm>
            <a:off x="12011516" y="3349466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1" name="Rechteck 440">
            <a:extLst>
              <a:ext uri="{FF2B5EF4-FFF2-40B4-BE49-F238E27FC236}">
                <a16:creationId xmlns:a16="http://schemas.microsoft.com/office/drawing/2014/main" id="{0C12852E-5314-491C-BD8A-218D27EAAAFA}"/>
              </a:ext>
            </a:extLst>
          </p:cNvPr>
          <p:cNvSpPr/>
          <p:nvPr/>
        </p:nvSpPr>
        <p:spPr>
          <a:xfrm>
            <a:off x="12013840" y="344666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2" name="Rechteck 441">
            <a:extLst>
              <a:ext uri="{FF2B5EF4-FFF2-40B4-BE49-F238E27FC236}">
                <a16:creationId xmlns:a16="http://schemas.microsoft.com/office/drawing/2014/main" id="{B09E08D5-9F23-473F-9B73-ECF6C26D8F17}"/>
              </a:ext>
            </a:extLst>
          </p:cNvPr>
          <p:cNvSpPr/>
          <p:nvPr/>
        </p:nvSpPr>
        <p:spPr>
          <a:xfrm>
            <a:off x="12013482" y="3546156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3" name="Rechteck 442">
            <a:extLst>
              <a:ext uri="{FF2B5EF4-FFF2-40B4-BE49-F238E27FC236}">
                <a16:creationId xmlns:a16="http://schemas.microsoft.com/office/drawing/2014/main" id="{14169A90-DBEE-43FC-A9B4-7AA5E1AB61C6}"/>
              </a:ext>
            </a:extLst>
          </p:cNvPr>
          <p:cNvSpPr/>
          <p:nvPr/>
        </p:nvSpPr>
        <p:spPr>
          <a:xfrm>
            <a:off x="12014504" y="3659996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44" name="Gruppieren 443">
            <a:extLst>
              <a:ext uri="{FF2B5EF4-FFF2-40B4-BE49-F238E27FC236}">
                <a16:creationId xmlns:a16="http://schemas.microsoft.com/office/drawing/2014/main" id="{C571802C-D254-45E5-9ACC-1067499E48AC}"/>
              </a:ext>
            </a:extLst>
          </p:cNvPr>
          <p:cNvGrpSpPr/>
          <p:nvPr/>
        </p:nvGrpSpPr>
        <p:grpSpPr>
          <a:xfrm rot="10800000">
            <a:off x="12592451" y="3799112"/>
            <a:ext cx="140975" cy="2140238"/>
            <a:chOff x="13492156" y="4034629"/>
            <a:chExt cx="140975" cy="2140238"/>
          </a:xfrm>
        </p:grpSpPr>
        <p:sp>
          <p:nvSpPr>
            <p:cNvPr id="445" name="Rechteck 444">
              <a:extLst>
                <a:ext uri="{FF2B5EF4-FFF2-40B4-BE49-F238E27FC236}">
                  <a16:creationId xmlns:a16="http://schemas.microsoft.com/office/drawing/2014/main" id="{4B6A05DB-61F2-4F96-8781-7D878FA034B2}"/>
                </a:ext>
              </a:extLst>
            </p:cNvPr>
            <p:cNvSpPr/>
            <p:nvPr/>
          </p:nvSpPr>
          <p:spPr>
            <a:xfrm rot="5400000">
              <a:off x="13359761" y="590149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6" name="Rechteck 445">
              <a:extLst>
                <a:ext uri="{FF2B5EF4-FFF2-40B4-BE49-F238E27FC236}">
                  <a16:creationId xmlns:a16="http://schemas.microsoft.com/office/drawing/2014/main" id="{E0C34A61-8C42-47AE-812A-C99E8A127053}"/>
                </a:ext>
              </a:extLst>
            </p:cNvPr>
            <p:cNvSpPr/>
            <p:nvPr/>
          </p:nvSpPr>
          <p:spPr>
            <a:xfrm rot="5400000">
              <a:off x="13359761" y="549573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7" name="Rechteck 446">
              <a:extLst>
                <a:ext uri="{FF2B5EF4-FFF2-40B4-BE49-F238E27FC236}">
                  <a16:creationId xmlns:a16="http://schemas.microsoft.com/office/drawing/2014/main" id="{525F22F3-4559-460F-B71E-0CD42EB5754C}"/>
                </a:ext>
              </a:extLst>
            </p:cNvPr>
            <p:cNvSpPr/>
            <p:nvPr/>
          </p:nvSpPr>
          <p:spPr>
            <a:xfrm rot="5400000">
              <a:off x="13359761" y="508996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8" name="Rechteck 447">
              <a:extLst>
                <a:ext uri="{FF2B5EF4-FFF2-40B4-BE49-F238E27FC236}">
                  <a16:creationId xmlns:a16="http://schemas.microsoft.com/office/drawing/2014/main" id="{1B94A39D-D73B-421D-9EE6-A5C0A984BFD9}"/>
                </a:ext>
              </a:extLst>
            </p:cNvPr>
            <p:cNvSpPr/>
            <p:nvPr/>
          </p:nvSpPr>
          <p:spPr>
            <a:xfrm rot="5400000">
              <a:off x="13359761" y="4688490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9" name="Rechteck 448">
              <a:extLst>
                <a:ext uri="{FF2B5EF4-FFF2-40B4-BE49-F238E27FC236}">
                  <a16:creationId xmlns:a16="http://schemas.microsoft.com/office/drawing/2014/main" id="{5C8FCDEC-B318-4B91-AF87-F7209F7EC7E8}"/>
                </a:ext>
              </a:extLst>
            </p:cNvPr>
            <p:cNvSpPr/>
            <p:nvPr/>
          </p:nvSpPr>
          <p:spPr>
            <a:xfrm rot="5400000">
              <a:off x="13359761" y="42827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0" name="Rechteck 449">
              <a:extLst>
                <a:ext uri="{FF2B5EF4-FFF2-40B4-BE49-F238E27FC236}">
                  <a16:creationId xmlns:a16="http://schemas.microsoft.com/office/drawing/2014/main" id="{792C94A7-065A-43AD-8465-C51E4C4D59B7}"/>
                </a:ext>
              </a:extLst>
            </p:cNvPr>
            <p:cNvSpPr/>
            <p:nvPr/>
          </p:nvSpPr>
          <p:spPr>
            <a:xfrm>
              <a:off x="13492156" y="4034629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451" name="Halbbogen 450">
            <a:extLst>
              <a:ext uri="{FF2B5EF4-FFF2-40B4-BE49-F238E27FC236}">
                <a16:creationId xmlns:a16="http://schemas.microsoft.com/office/drawing/2014/main" id="{72BC8B1B-247B-40C7-893F-70AAB761F85D}"/>
              </a:ext>
            </a:extLst>
          </p:cNvPr>
          <p:cNvSpPr/>
          <p:nvPr/>
        </p:nvSpPr>
        <p:spPr>
          <a:xfrm rot="10800000" flipH="1">
            <a:off x="11860051" y="5488694"/>
            <a:ext cx="882018" cy="892808"/>
          </a:xfrm>
          <a:prstGeom prst="blockArc">
            <a:avLst>
              <a:gd name="adj1" fmla="val 16201138"/>
              <a:gd name="adj2" fmla="val 136375"/>
              <a:gd name="adj3" fmla="val 15977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52" name="Gruppieren 451">
            <a:extLst>
              <a:ext uri="{FF2B5EF4-FFF2-40B4-BE49-F238E27FC236}">
                <a16:creationId xmlns:a16="http://schemas.microsoft.com/office/drawing/2014/main" id="{E9E781AF-B0C2-46C2-85BF-BBA047798EE7}"/>
              </a:ext>
            </a:extLst>
          </p:cNvPr>
          <p:cNvGrpSpPr/>
          <p:nvPr/>
        </p:nvGrpSpPr>
        <p:grpSpPr>
          <a:xfrm rot="10800000">
            <a:off x="4820781" y="6244248"/>
            <a:ext cx="7509190" cy="141386"/>
            <a:chOff x="4938875" y="6395525"/>
            <a:chExt cx="7509190" cy="141386"/>
          </a:xfrm>
        </p:grpSpPr>
        <p:sp>
          <p:nvSpPr>
            <p:cNvPr id="453" name="Rechteck 452">
              <a:extLst>
                <a:ext uri="{FF2B5EF4-FFF2-40B4-BE49-F238E27FC236}">
                  <a16:creationId xmlns:a16="http://schemas.microsoft.com/office/drawing/2014/main" id="{B67C4039-7BC4-4391-AA9D-72AB36339280}"/>
                </a:ext>
              </a:extLst>
            </p:cNvPr>
            <p:cNvSpPr/>
            <p:nvPr/>
          </p:nvSpPr>
          <p:spPr>
            <a:xfrm>
              <a:off x="4938875" y="639593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4" name="Rechteck 453">
              <a:extLst>
                <a:ext uri="{FF2B5EF4-FFF2-40B4-BE49-F238E27FC236}">
                  <a16:creationId xmlns:a16="http://schemas.microsoft.com/office/drawing/2014/main" id="{C60EB8F2-C4FA-447F-9260-CC11767DA4E2}"/>
                </a:ext>
              </a:extLst>
            </p:cNvPr>
            <p:cNvSpPr/>
            <p:nvPr/>
          </p:nvSpPr>
          <p:spPr>
            <a:xfrm>
              <a:off x="534464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5" name="Rechteck 454">
              <a:extLst>
                <a:ext uri="{FF2B5EF4-FFF2-40B4-BE49-F238E27FC236}">
                  <a16:creationId xmlns:a16="http://schemas.microsoft.com/office/drawing/2014/main" id="{EA7BA780-C74E-4437-9B57-8142ABBE12F1}"/>
                </a:ext>
              </a:extLst>
            </p:cNvPr>
            <p:cNvSpPr/>
            <p:nvPr/>
          </p:nvSpPr>
          <p:spPr>
            <a:xfrm>
              <a:off x="575040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6" name="Rechteck 455">
              <a:extLst>
                <a:ext uri="{FF2B5EF4-FFF2-40B4-BE49-F238E27FC236}">
                  <a16:creationId xmlns:a16="http://schemas.microsoft.com/office/drawing/2014/main" id="{04EC0B73-7B07-44C6-89AC-FB51B9907998}"/>
                </a:ext>
              </a:extLst>
            </p:cNvPr>
            <p:cNvSpPr/>
            <p:nvPr/>
          </p:nvSpPr>
          <p:spPr>
            <a:xfrm>
              <a:off x="615617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7" name="Rechteck 456">
              <a:extLst>
                <a:ext uri="{FF2B5EF4-FFF2-40B4-BE49-F238E27FC236}">
                  <a16:creationId xmlns:a16="http://schemas.microsoft.com/office/drawing/2014/main" id="{B278FDD2-8704-4007-8184-31EF3219A46E}"/>
                </a:ext>
              </a:extLst>
            </p:cNvPr>
            <p:cNvSpPr/>
            <p:nvPr/>
          </p:nvSpPr>
          <p:spPr>
            <a:xfrm>
              <a:off x="656193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8" name="Rechteck 457">
              <a:extLst>
                <a:ext uri="{FF2B5EF4-FFF2-40B4-BE49-F238E27FC236}">
                  <a16:creationId xmlns:a16="http://schemas.microsoft.com/office/drawing/2014/main" id="{21AB5AFE-82FF-42E0-A99F-AEE4C3373969}"/>
                </a:ext>
              </a:extLst>
            </p:cNvPr>
            <p:cNvSpPr/>
            <p:nvPr/>
          </p:nvSpPr>
          <p:spPr>
            <a:xfrm>
              <a:off x="696770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9" name="Rechteck 458">
              <a:extLst>
                <a:ext uri="{FF2B5EF4-FFF2-40B4-BE49-F238E27FC236}">
                  <a16:creationId xmlns:a16="http://schemas.microsoft.com/office/drawing/2014/main" id="{3CE749A4-8682-426A-98CA-CF13B8DDCBF1}"/>
                </a:ext>
              </a:extLst>
            </p:cNvPr>
            <p:cNvSpPr/>
            <p:nvPr/>
          </p:nvSpPr>
          <p:spPr>
            <a:xfrm>
              <a:off x="737346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0" name="Rechteck 459">
              <a:extLst>
                <a:ext uri="{FF2B5EF4-FFF2-40B4-BE49-F238E27FC236}">
                  <a16:creationId xmlns:a16="http://schemas.microsoft.com/office/drawing/2014/main" id="{74C1B764-359C-4633-A5A8-E0DABB74E22F}"/>
                </a:ext>
              </a:extLst>
            </p:cNvPr>
            <p:cNvSpPr/>
            <p:nvPr/>
          </p:nvSpPr>
          <p:spPr>
            <a:xfrm>
              <a:off x="777923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1" name="Rechteck 460">
              <a:extLst>
                <a:ext uri="{FF2B5EF4-FFF2-40B4-BE49-F238E27FC236}">
                  <a16:creationId xmlns:a16="http://schemas.microsoft.com/office/drawing/2014/main" id="{2D6847FA-9D7E-44E7-9095-0EFCA4910BA6}"/>
                </a:ext>
              </a:extLst>
            </p:cNvPr>
            <p:cNvSpPr/>
            <p:nvPr/>
          </p:nvSpPr>
          <p:spPr>
            <a:xfrm>
              <a:off x="818499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2" name="Rechteck 461">
              <a:extLst>
                <a:ext uri="{FF2B5EF4-FFF2-40B4-BE49-F238E27FC236}">
                  <a16:creationId xmlns:a16="http://schemas.microsoft.com/office/drawing/2014/main" id="{09B384A2-770D-4650-9569-922E3E94D8BA}"/>
                </a:ext>
              </a:extLst>
            </p:cNvPr>
            <p:cNvSpPr/>
            <p:nvPr/>
          </p:nvSpPr>
          <p:spPr>
            <a:xfrm>
              <a:off x="859076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3" name="Rechteck 462">
              <a:extLst>
                <a:ext uri="{FF2B5EF4-FFF2-40B4-BE49-F238E27FC236}">
                  <a16:creationId xmlns:a16="http://schemas.microsoft.com/office/drawing/2014/main" id="{D97C681D-F973-4BE2-8BCD-FC73F073E535}"/>
                </a:ext>
              </a:extLst>
            </p:cNvPr>
            <p:cNvSpPr/>
            <p:nvPr/>
          </p:nvSpPr>
          <p:spPr>
            <a:xfrm>
              <a:off x="899652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4" name="Rechteck 463">
              <a:extLst>
                <a:ext uri="{FF2B5EF4-FFF2-40B4-BE49-F238E27FC236}">
                  <a16:creationId xmlns:a16="http://schemas.microsoft.com/office/drawing/2014/main" id="{C980F131-CE65-4C6C-BC5B-BA7C076B5B9C}"/>
                </a:ext>
              </a:extLst>
            </p:cNvPr>
            <p:cNvSpPr/>
            <p:nvPr/>
          </p:nvSpPr>
          <p:spPr>
            <a:xfrm>
              <a:off x="940229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5" name="Rechteck 464">
              <a:extLst>
                <a:ext uri="{FF2B5EF4-FFF2-40B4-BE49-F238E27FC236}">
                  <a16:creationId xmlns:a16="http://schemas.microsoft.com/office/drawing/2014/main" id="{2D66AA7F-FC3B-479D-9CEA-AB71218FB20F}"/>
                </a:ext>
              </a:extLst>
            </p:cNvPr>
            <p:cNvSpPr/>
            <p:nvPr/>
          </p:nvSpPr>
          <p:spPr>
            <a:xfrm>
              <a:off x="980805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6" name="Rechteck 465">
              <a:extLst>
                <a:ext uri="{FF2B5EF4-FFF2-40B4-BE49-F238E27FC236}">
                  <a16:creationId xmlns:a16="http://schemas.microsoft.com/office/drawing/2014/main" id="{5E69B7F6-A50A-4853-B027-4D3DDCA7E7E9}"/>
                </a:ext>
              </a:extLst>
            </p:cNvPr>
            <p:cNvSpPr/>
            <p:nvPr/>
          </p:nvSpPr>
          <p:spPr>
            <a:xfrm>
              <a:off x="1021382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7" name="Rechteck 466">
              <a:extLst>
                <a:ext uri="{FF2B5EF4-FFF2-40B4-BE49-F238E27FC236}">
                  <a16:creationId xmlns:a16="http://schemas.microsoft.com/office/drawing/2014/main" id="{C83F30CC-6632-4BBB-B9D1-B7D82B34FEFF}"/>
                </a:ext>
              </a:extLst>
            </p:cNvPr>
            <p:cNvSpPr/>
            <p:nvPr/>
          </p:nvSpPr>
          <p:spPr>
            <a:xfrm>
              <a:off x="1061958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8" name="Rechteck 467">
              <a:extLst>
                <a:ext uri="{FF2B5EF4-FFF2-40B4-BE49-F238E27FC236}">
                  <a16:creationId xmlns:a16="http://schemas.microsoft.com/office/drawing/2014/main" id="{CA1E8DFF-C2B0-471C-8CBD-E197CE95C926}"/>
                </a:ext>
              </a:extLst>
            </p:cNvPr>
            <p:cNvSpPr/>
            <p:nvPr/>
          </p:nvSpPr>
          <p:spPr>
            <a:xfrm>
              <a:off x="11025350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9" name="Rechteck 468">
              <a:extLst>
                <a:ext uri="{FF2B5EF4-FFF2-40B4-BE49-F238E27FC236}">
                  <a16:creationId xmlns:a16="http://schemas.microsoft.com/office/drawing/2014/main" id="{1EBBBB83-AEA7-480D-9A30-A77AA2270350}"/>
                </a:ext>
              </a:extLst>
            </p:cNvPr>
            <p:cNvSpPr/>
            <p:nvPr/>
          </p:nvSpPr>
          <p:spPr>
            <a:xfrm>
              <a:off x="11431115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0" name="Rechteck 469">
              <a:extLst>
                <a:ext uri="{FF2B5EF4-FFF2-40B4-BE49-F238E27FC236}">
                  <a16:creationId xmlns:a16="http://schemas.microsoft.com/office/drawing/2014/main" id="{39E19BCC-201E-45F7-90F5-6EB6A12E4136}"/>
                </a:ext>
              </a:extLst>
            </p:cNvPr>
            <p:cNvSpPr/>
            <p:nvPr/>
          </p:nvSpPr>
          <p:spPr>
            <a:xfrm>
              <a:off x="1183688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1" name="Rechteck 470">
              <a:extLst>
                <a:ext uri="{FF2B5EF4-FFF2-40B4-BE49-F238E27FC236}">
                  <a16:creationId xmlns:a16="http://schemas.microsoft.com/office/drawing/2014/main" id="{A6B16C3F-0BF5-4E66-AC0C-D080FEFEC622}"/>
                </a:ext>
              </a:extLst>
            </p:cNvPr>
            <p:cNvSpPr/>
            <p:nvPr/>
          </p:nvSpPr>
          <p:spPr>
            <a:xfrm>
              <a:off x="1204230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72" name="Halbbogen 471">
            <a:extLst>
              <a:ext uri="{FF2B5EF4-FFF2-40B4-BE49-F238E27FC236}">
                <a16:creationId xmlns:a16="http://schemas.microsoft.com/office/drawing/2014/main" id="{D21215F7-ADBB-4CEB-87A8-EB2FF09C403B}"/>
              </a:ext>
            </a:extLst>
          </p:cNvPr>
          <p:cNvSpPr/>
          <p:nvPr/>
        </p:nvSpPr>
        <p:spPr>
          <a:xfrm rot="16200000" flipH="1">
            <a:off x="4419759" y="5490988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3" name="Pfeil nach rechts 228">
            <a:extLst>
              <a:ext uri="{FF2B5EF4-FFF2-40B4-BE49-F238E27FC236}">
                <a16:creationId xmlns:a16="http://schemas.microsoft.com/office/drawing/2014/main" id="{5D4B19B1-CFB3-4BFB-BC8C-4C9F80DA177A}"/>
              </a:ext>
            </a:extLst>
          </p:cNvPr>
          <p:cNvSpPr/>
          <p:nvPr/>
        </p:nvSpPr>
        <p:spPr>
          <a:xfrm>
            <a:off x="11265237" y="271813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1" name="Pfeil nach rechts 228">
            <a:extLst>
              <a:ext uri="{FF2B5EF4-FFF2-40B4-BE49-F238E27FC236}">
                <a16:creationId xmlns:a16="http://schemas.microsoft.com/office/drawing/2014/main" id="{CA7E8691-DC38-4D0D-B73B-0A69AE8D15FE}"/>
              </a:ext>
            </a:extLst>
          </p:cNvPr>
          <p:cNvSpPr/>
          <p:nvPr/>
        </p:nvSpPr>
        <p:spPr>
          <a:xfrm rot="5400000">
            <a:off x="12260816" y="2838079"/>
            <a:ext cx="315927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0" name="Pfeil nach rechts 228">
            <a:extLst>
              <a:ext uri="{FF2B5EF4-FFF2-40B4-BE49-F238E27FC236}">
                <a16:creationId xmlns:a16="http://schemas.microsoft.com/office/drawing/2014/main" id="{0273E274-711A-4148-A633-E9DA4910766F}"/>
              </a:ext>
            </a:extLst>
          </p:cNvPr>
          <p:cNvSpPr/>
          <p:nvPr/>
        </p:nvSpPr>
        <p:spPr>
          <a:xfrm rot="5400000">
            <a:off x="12419850" y="480618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1" name="Pfeil nach rechts 228">
            <a:extLst>
              <a:ext uri="{FF2B5EF4-FFF2-40B4-BE49-F238E27FC236}">
                <a16:creationId xmlns:a16="http://schemas.microsoft.com/office/drawing/2014/main" id="{E8ADD03E-69B7-40A7-9D53-96C8521E5289}"/>
              </a:ext>
            </a:extLst>
          </p:cNvPr>
          <p:cNvSpPr/>
          <p:nvPr/>
        </p:nvSpPr>
        <p:spPr>
          <a:xfrm rot="10800000">
            <a:off x="11218620" y="6269352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2" name="Pfeil nach rechts 228">
            <a:extLst>
              <a:ext uri="{FF2B5EF4-FFF2-40B4-BE49-F238E27FC236}">
                <a16:creationId xmlns:a16="http://schemas.microsoft.com/office/drawing/2014/main" id="{FF248A57-820C-49D4-85EC-A9603A23CA14}"/>
              </a:ext>
            </a:extLst>
          </p:cNvPr>
          <p:cNvSpPr/>
          <p:nvPr/>
        </p:nvSpPr>
        <p:spPr>
          <a:xfrm rot="10800000">
            <a:off x="7979674" y="6269352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3" name="Pfeil nach rechts 228">
            <a:extLst>
              <a:ext uri="{FF2B5EF4-FFF2-40B4-BE49-F238E27FC236}">
                <a16:creationId xmlns:a16="http://schemas.microsoft.com/office/drawing/2014/main" id="{434F8883-E0F8-48EC-9FCB-34F997AB6FD2}"/>
              </a:ext>
            </a:extLst>
          </p:cNvPr>
          <p:cNvSpPr/>
          <p:nvPr/>
        </p:nvSpPr>
        <p:spPr>
          <a:xfrm rot="10800000">
            <a:off x="4954232" y="6269352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4" name="Pfeil nach rechts 228">
            <a:extLst>
              <a:ext uri="{FF2B5EF4-FFF2-40B4-BE49-F238E27FC236}">
                <a16:creationId xmlns:a16="http://schemas.microsoft.com/office/drawing/2014/main" id="{D3090F82-66F4-47BA-AB64-0B4FACEFCFB8}"/>
              </a:ext>
            </a:extLst>
          </p:cNvPr>
          <p:cNvSpPr/>
          <p:nvPr/>
        </p:nvSpPr>
        <p:spPr>
          <a:xfrm rot="16200000">
            <a:off x="4305102" y="5744874"/>
            <a:ext cx="344262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5" name="Pfeil nach rechts 228">
            <a:extLst>
              <a:ext uri="{FF2B5EF4-FFF2-40B4-BE49-F238E27FC236}">
                <a16:creationId xmlns:a16="http://schemas.microsoft.com/office/drawing/2014/main" id="{A7A19FAB-7E3A-4B11-A57E-0BE5D93759E0}"/>
              </a:ext>
            </a:extLst>
          </p:cNvPr>
          <p:cNvSpPr/>
          <p:nvPr/>
        </p:nvSpPr>
        <p:spPr>
          <a:xfrm rot="5400000">
            <a:off x="12247985" y="3355474"/>
            <a:ext cx="34158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4" name="Pfeil nach rechts 228">
            <a:extLst>
              <a:ext uri="{FF2B5EF4-FFF2-40B4-BE49-F238E27FC236}">
                <a16:creationId xmlns:a16="http://schemas.microsoft.com/office/drawing/2014/main" id="{A2DB1DCA-C643-445F-94B0-9B0E46A5B93E}"/>
              </a:ext>
            </a:extLst>
          </p:cNvPr>
          <p:cNvSpPr/>
          <p:nvPr/>
        </p:nvSpPr>
        <p:spPr>
          <a:xfrm>
            <a:off x="11264328" y="2718134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5" name="Pfeil nach rechts 228">
            <a:extLst>
              <a:ext uri="{FF2B5EF4-FFF2-40B4-BE49-F238E27FC236}">
                <a16:creationId xmlns:a16="http://schemas.microsoft.com/office/drawing/2014/main" id="{40EB81A2-554A-4D28-9722-8036229DA2E8}"/>
              </a:ext>
            </a:extLst>
          </p:cNvPr>
          <p:cNvSpPr/>
          <p:nvPr/>
        </p:nvSpPr>
        <p:spPr>
          <a:xfrm rot="5400000">
            <a:off x="12265231" y="2836468"/>
            <a:ext cx="312702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6" name="Pfeil nach rechts 228">
            <a:extLst>
              <a:ext uri="{FF2B5EF4-FFF2-40B4-BE49-F238E27FC236}">
                <a16:creationId xmlns:a16="http://schemas.microsoft.com/office/drawing/2014/main" id="{768D84BB-7DAE-46A5-9A9F-66E8B664CEFA}"/>
              </a:ext>
            </a:extLst>
          </p:cNvPr>
          <p:cNvSpPr/>
          <p:nvPr/>
        </p:nvSpPr>
        <p:spPr>
          <a:xfrm>
            <a:off x="11267161" y="271817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7" name="Pfeil nach rechts 228">
            <a:extLst>
              <a:ext uri="{FF2B5EF4-FFF2-40B4-BE49-F238E27FC236}">
                <a16:creationId xmlns:a16="http://schemas.microsoft.com/office/drawing/2014/main" id="{EEA56904-1E8C-4A70-9BF7-11FD12851BB0}"/>
              </a:ext>
            </a:extLst>
          </p:cNvPr>
          <p:cNvSpPr/>
          <p:nvPr/>
        </p:nvSpPr>
        <p:spPr>
          <a:xfrm rot="5400000">
            <a:off x="12262317" y="2838373"/>
            <a:ext cx="314608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Pfeil nach rechts 124">
            <a:extLst>
              <a:ext uri="{FF2B5EF4-FFF2-40B4-BE49-F238E27FC236}">
                <a16:creationId xmlns:a16="http://schemas.microsoft.com/office/drawing/2014/main" id="{526C5526-AC78-4F83-86EA-5210CC88A8E7}"/>
              </a:ext>
            </a:extLst>
          </p:cNvPr>
          <p:cNvSpPr/>
          <p:nvPr/>
        </p:nvSpPr>
        <p:spPr>
          <a:xfrm>
            <a:off x="13036561" y="3021426"/>
            <a:ext cx="390828" cy="172877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Pfeil nach rechts 125">
            <a:extLst>
              <a:ext uri="{FF2B5EF4-FFF2-40B4-BE49-F238E27FC236}">
                <a16:creationId xmlns:a16="http://schemas.microsoft.com/office/drawing/2014/main" id="{70B3F4E3-CA75-4496-9921-07383BF8B1CA}"/>
              </a:ext>
            </a:extLst>
          </p:cNvPr>
          <p:cNvSpPr/>
          <p:nvPr/>
        </p:nvSpPr>
        <p:spPr>
          <a:xfrm>
            <a:off x="13048414" y="3358496"/>
            <a:ext cx="390828" cy="172877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rechts 124">
            <a:extLst>
              <a:ext uri="{FF2B5EF4-FFF2-40B4-BE49-F238E27FC236}">
                <a16:creationId xmlns:a16="http://schemas.microsoft.com/office/drawing/2014/main" id="{C34CA666-9ECA-4270-B9FB-E3E1CA29A3B4}"/>
              </a:ext>
            </a:extLst>
          </p:cNvPr>
          <p:cNvSpPr/>
          <p:nvPr/>
        </p:nvSpPr>
        <p:spPr>
          <a:xfrm>
            <a:off x="13046813" y="3681245"/>
            <a:ext cx="390828" cy="172877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7" name="Pfeil nach rechts 124">
            <a:extLst>
              <a:ext uri="{FF2B5EF4-FFF2-40B4-BE49-F238E27FC236}">
                <a16:creationId xmlns:a16="http://schemas.microsoft.com/office/drawing/2014/main" id="{0C710957-20A1-48EB-8A22-10AA9B0343B6}"/>
              </a:ext>
            </a:extLst>
          </p:cNvPr>
          <p:cNvSpPr/>
          <p:nvPr/>
        </p:nvSpPr>
        <p:spPr>
          <a:xfrm>
            <a:off x="13038903" y="3022981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8" name="Pfeil nach rechts 125">
            <a:extLst>
              <a:ext uri="{FF2B5EF4-FFF2-40B4-BE49-F238E27FC236}">
                <a16:creationId xmlns:a16="http://schemas.microsoft.com/office/drawing/2014/main" id="{9773CEA7-7424-4EF0-9D22-15AD8B16D230}"/>
              </a:ext>
            </a:extLst>
          </p:cNvPr>
          <p:cNvSpPr/>
          <p:nvPr/>
        </p:nvSpPr>
        <p:spPr>
          <a:xfrm>
            <a:off x="13046584" y="3356914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9" name="Pfeil nach rechts 124">
            <a:extLst>
              <a:ext uri="{FF2B5EF4-FFF2-40B4-BE49-F238E27FC236}">
                <a16:creationId xmlns:a16="http://schemas.microsoft.com/office/drawing/2014/main" id="{B6B7BD97-1CD9-426C-AB8E-0FA54474F82C}"/>
              </a:ext>
            </a:extLst>
          </p:cNvPr>
          <p:cNvSpPr/>
          <p:nvPr/>
        </p:nvSpPr>
        <p:spPr>
          <a:xfrm>
            <a:off x="13046584" y="3682811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Abgerundetes Rechteck 9">
            <a:hlinkClick r:id="rId7" action="ppaction://hlinksldjump"/>
            <a:extLst>
              <a:ext uri="{FF2B5EF4-FFF2-40B4-BE49-F238E27FC236}">
                <a16:creationId xmlns:a16="http://schemas.microsoft.com/office/drawing/2014/main" id="{186D335E-CBCE-47B2-948B-87CB157A8CF1}"/>
              </a:ext>
            </a:extLst>
          </p:cNvPr>
          <p:cNvSpPr/>
          <p:nvPr/>
        </p:nvSpPr>
        <p:spPr>
          <a:xfrm>
            <a:off x="7917971" y="530732"/>
            <a:ext cx="2589091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Fahrtwind zu gering, </a:t>
            </a:r>
          </a:p>
          <a:p>
            <a:pPr algn="ctr"/>
            <a:r>
              <a:rPr lang="de-DE" dirty="0">
                <a:solidFill>
                  <a:srgbClr val="343434"/>
                </a:solidFill>
              </a:rPr>
              <a:t>Lüfter startet</a:t>
            </a:r>
          </a:p>
        </p:txBody>
      </p:sp>
      <p:sp>
        <p:nvSpPr>
          <p:cNvPr id="479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1BB42530-ED57-4118-A875-A5B052F444D6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57868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30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5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4000"/>
                            </p:stCondLst>
                            <p:childTnLst>
                              <p:par>
                                <p:cTn id="1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45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0"/>
                            </p:stCondLst>
                            <p:childTnLst>
                              <p:par>
                                <p:cTn id="1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5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65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7000"/>
                            </p:stCondLst>
                            <p:childTnLst>
                              <p:par>
                                <p:cTn id="2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7500"/>
                            </p:stCondLst>
                            <p:childTnLst>
                              <p:par>
                                <p:cTn id="2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8500"/>
                            </p:stCondLst>
                            <p:childTnLst>
                              <p:par>
                                <p:cTn id="2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9000"/>
                            </p:stCondLst>
                            <p:childTnLst>
                              <p:par>
                                <p:cTn id="2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9500"/>
                            </p:stCondLst>
                            <p:childTnLst>
                              <p:par>
                                <p:cTn id="282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4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6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2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6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1500"/>
                            </p:stCondLst>
                            <p:childTnLst>
                              <p:par>
                                <p:cTn id="3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4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3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3500"/>
                            </p:stCondLst>
                            <p:childTnLst>
                              <p:par>
                                <p:cTn id="4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1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14500"/>
                            </p:stCondLst>
                            <p:childTnLst>
                              <p:par>
                                <p:cTn id="4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0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6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5000"/>
                            </p:stCondLst>
                            <p:childTnLst>
                              <p:par>
                                <p:cTn id="4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3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5500"/>
                            </p:stCondLst>
                            <p:childTnLst>
                              <p:par>
                                <p:cTn id="4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7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3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6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9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3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6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9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2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5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6500"/>
                            </p:stCondLst>
                            <p:childTnLst>
                              <p:par>
                                <p:cTn id="49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8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2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7000"/>
                            </p:stCondLst>
                            <p:childTnLst>
                              <p:par>
                                <p:cTn id="5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9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17500"/>
                            </p:stCondLst>
                            <p:childTnLst>
                              <p:par>
                                <p:cTn id="5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3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6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8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5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6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9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2"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5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7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8500"/>
                            </p:stCondLst>
                            <p:childTnLst>
                              <p:par>
                                <p:cTn id="5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2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19000"/>
                            </p:stCondLst>
                            <p:childTnLst>
                              <p:par>
                                <p:cTn id="5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6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9500"/>
                            </p:stCondLst>
                            <p:childTnLst>
                              <p:par>
                                <p:cTn id="5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20000"/>
                            </p:stCondLst>
                            <p:childTnLst>
                              <p:par>
                                <p:cTn id="5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4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20500"/>
                            </p:stCondLst>
                            <p:childTnLst>
                              <p:par>
                                <p:cTn id="5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8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21000"/>
                            </p:stCondLst>
                            <p:childTnLst>
                              <p:par>
                                <p:cTn id="5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2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21500"/>
                            </p:stCondLst>
                            <p:childTnLst>
                              <p:par>
                                <p:cTn id="5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6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7" fill="hold">
                            <p:stCondLst>
                              <p:cond delay="22000"/>
                            </p:stCondLst>
                            <p:childTnLst>
                              <p:par>
                                <p:cTn id="5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0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22500"/>
                            </p:stCondLst>
                            <p:childTnLst>
                              <p:par>
                                <p:cTn id="5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4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23000"/>
                            </p:stCondLst>
                            <p:childTnLst>
                              <p:par>
                                <p:cTn id="5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8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9" fill="hold">
                            <p:stCondLst>
                              <p:cond delay="23500"/>
                            </p:stCondLst>
                            <p:childTnLst>
                              <p:par>
                                <p:cTn id="58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1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4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8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0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4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6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0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24000"/>
                            </p:stCondLst>
                            <p:childTnLst>
                              <p:par>
                                <p:cTn id="6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4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24500"/>
                            </p:stCondLst>
                            <p:childTnLst>
                              <p:par>
                                <p:cTn id="6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8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>
                            <p:stCondLst>
                              <p:cond delay="25000"/>
                            </p:stCondLst>
                            <p:childTnLst>
                              <p:par>
                                <p:cTn id="6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2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25500"/>
                            </p:stCondLst>
                            <p:childTnLst>
                              <p:par>
                                <p:cTn id="6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6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26000"/>
                            </p:stCondLst>
                            <p:childTnLst>
                              <p:par>
                                <p:cTn id="6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0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>
                            <p:stCondLst>
                              <p:cond delay="26500"/>
                            </p:stCondLst>
                            <p:childTnLst>
                              <p:par>
                                <p:cTn id="6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4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>
                            <p:stCondLst>
                              <p:cond delay="27000"/>
                            </p:stCondLst>
                            <p:childTnLst>
                              <p:par>
                                <p:cTn id="6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8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6" grpId="0" animBg="1"/>
      <p:bldP spid="231" grpId="0" animBg="1"/>
      <p:bldP spid="232" grpId="0" animBg="1"/>
      <p:bldP spid="236" grpId="0" animBg="1"/>
      <p:bldP spid="48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134" grpId="0" animBg="1"/>
      <p:bldP spid="261" grpId="0" animBg="1"/>
      <p:bldP spid="263" grpId="0" animBg="1"/>
      <p:bldP spid="265" grpId="0" animBg="1"/>
      <p:bldP spid="266" grpId="0" animBg="1"/>
      <p:bldP spid="336" grpId="0" animBg="1"/>
      <p:bldP spid="336" grpId="1" animBg="1"/>
      <p:bldP spid="341" grpId="0" animBg="1"/>
      <p:bldP spid="339" grpId="0" animBg="1"/>
      <p:bldP spid="337" grpId="0" animBg="1"/>
      <p:bldP spid="337" grpId="1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7" grpId="0" animBg="1"/>
      <p:bldP spid="258" grpId="0" animBg="1"/>
      <p:bldP spid="259" grpId="0" animBg="1"/>
      <p:bldP spid="260" grpId="0" animBg="1"/>
      <p:bldP spid="262" grpId="0" animBg="1"/>
      <p:bldP spid="264" grpId="0" animBg="1"/>
      <p:bldP spid="273" grpId="0" animBg="1"/>
      <p:bldP spid="274" grpId="0" animBg="1"/>
      <p:bldP spid="275" grpId="0" animBg="1"/>
      <p:bldP spid="276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38" grpId="0" animBg="1"/>
      <p:bldP spid="340" grpId="0" animBg="1"/>
      <p:bldP spid="342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79" grpId="0" animBg="1"/>
      <p:bldP spid="379" grpId="1" animBg="1"/>
      <p:bldP spid="353" grpId="0" animBg="1"/>
      <p:bldP spid="354" grpId="0" animBg="1"/>
      <p:bldP spid="355" grpId="0" animBg="1"/>
      <p:bldP spid="356" grpId="0" animBg="1"/>
      <p:bldP spid="357" grpId="0" animBg="1"/>
      <p:bldP spid="376" grpId="0" animBg="1"/>
      <p:bldP spid="377" grpId="0" animBg="1"/>
      <p:bldP spid="378" grpId="0" animBg="1"/>
      <p:bldP spid="380" grpId="0" animBg="1"/>
      <p:bldP spid="381" grpId="0" animBg="1"/>
      <p:bldP spid="410" grpId="0" animBg="1"/>
      <p:bldP spid="382" grpId="0" animBg="1"/>
      <p:bldP spid="382" grpId="1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437" grpId="0" animBg="1"/>
      <p:bldP spid="438" grpId="0" animBg="1"/>
      <p:bldP spid="439" grpId="0" animBg="1"/>
      <p:bldP spid="440" grpId="0" animBg="1"/>
      <p:bldP spid="441" grpId="0" animBg="1"/>
      <p:bldP spid="442" grpId="0" animBg="1"/>
      <p:bldP spid="443" grpId="0" animBg="1"/>
      <p:bldP spid="451" grpId="0" animBg="1"/>
      <p:bldP spid="472" grpId="0" animBg="1"/>
      <p:bldP spid="474" grpId="0" animBg="1"/>
      <p:bldP spid="475" grpId="0" animBg="1"/>
      <p:bldP spid="476" grpId="0" animBg="1"/>
      <p:bldP spid="477" grpId="0" animBg="1"/>
      <p:bldP spid="8" grpId="0" animBg="1"/>
      <p:bldP spid="9" grpId="0" animBg="1"/>
      <p:bldP spid="10" grpId="0" animBg="1"/>
      <p:bldP spid="487" grpId="0" animBg="1"/>
      <p:bldP spid="488" grpId="0" animBg="1"/>
      <p:bldP spid="48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5" y="374950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72A4B7C-7C2A-40BB-90A3-52F6455C28A6}"/>
              </a:ext>
            </a:extLst>
          </p:cNvPr>
          <p:cNvGrpSpPr/>
          <p:nvPr/>
        </p:nvGrpSpPr>
        <p:grpSpPr>
          <a:xfrm>
            <a:off x="11332256" y="508315"/>
            <a:ext cx="308035" cy="850942"/>
            <a:chOff x="9734166" y="611126"/>
            <a:chExt cx="308035" cy="850942"/>
          </a:xfrm>
        </p:grpSpPr>
        <p:sp>
          <p:nvSpPr>
            <p:cNvPr id="9" name="Rechteck: obere Ecken abgeschnitten 187">
              <a:extLst>
                <a:ext uri="{FF2B5EF4-FFF2-40B4-BE49-F238E27FC236}">
                  <a16:creationId xmlns:a16="http://schemas.microsoft.com/office/drawing/2014/main" id="{CF9FBCB2-4F53-42A5-8B5F-465BA5AF26E7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: obere Ecken abgeschnitten 198">
              <a:extLst>
                <a:ext uri="{FF2B5EF4-FFF2-40B4-BE49-F238E27FC236}">
                  <a16:creationId xmlns:a16="http://schemas.microsoft.com/office/drawing/2014/main" id="{40ADBD22-6A6F-4AFA-B0A7-BD23C27D356F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obere Ecken abgeschnitten 171">
            <a:extLst>
              <a:ext uri="{FF2B5EF4-FFF2-40B4-BE49-F238E27FC236}">
                <a16:creationId xmlns:a16="http://schemas.microsoft.com/office/drawing/2014/main" id="{26183B09-AA25-4FC4-94BA-0069869644E5}"/>
              </a:ext>
            </a:extLst>
          </p:cNvPr>
          <p:cNvSpPr/>
          <p:nvPr/>
        </p:nvSpPr>
        <p:spPr>
          <a:xfrm rot="10800000">
            <a:off x="11521860" y="2518224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6314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412352" y="4263252"/>
            <a:ext cx="1067037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452" y="497932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6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Innenraumheizung einschalten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1" name="Halbbogen 340">
            <a:extLst>
              <a:ext uri="{FF2B5EF4-FFF2-40B4-BE49-F238E27FC236}">
                <a16:creationId xmlns:a16="http://schemas.microsoft.com/office/drawing/2014/main" id="{90B4B53E-9191-4D05-A64D-A88D8B43AE49}"/>
              </a:ext>
            </a:extLst>
          </p:cNvPr>
          <p:cNvSpPr/>
          <p:nvPr/>
        </p:nvSpPr>
        <p:spPr>
          <a:xfrm rot="5400000" flipH="1">
            <a:off x="3638276" y="1903866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Rechteck 237">
            <a:extLst>
              <a:ext uri="{FF2B5EF4-FFF2-40B4-BE49-F238E27FC236}">
                <a16:creationId xmlns:a16="http://schemas.microsoft.com/office/drawing/2014/main" id="{2ABEBF54-763B-425D-9938-E9D46B9C890C}"/>
              </a:ext>
            </a:extLst>
          </p:cNvPr>
          <p:cNvSpPr/>
          <p:nvPr/>
        </p:nvSpPr>
        <p:spPr>
          <a:xfrm>
            <a:off x="3570452" y="1938185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874E27C-C6D2-4309-9184-F55052DE2B4F}"/>
              </a:ext>
            </a:extLst>
          </p:cNvPr>
          <p:cNvSpPr/>
          <p:nvPr/>
        </p:nvSpPr>
        <p:spPr>
          <a:xfrm>
            <a:off x="3575069" y="2120334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CDC93D0E-1FD1-466D-8F35-9EBA651EEDDA}"/>
              </a:ext>
            </a:extLst>
          </p:cNvPr>
          <p:cNvSpPr/>
          <p:nvPr/>
        </p:nvSpPr>
        <p:spPr>
          <a:xfrm>
            <a:off x="3573635" y="2284537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1B9F1B9-1CDB-4D3F-895F-A9053BD45368}"/>
              </a:ext>
            </a:extLst>
          </p:cNvPr>
          <p:cNvSpPr/>
          <p:nvPr/>
        </p:nvSpPr>
        <p:spPr>
          <a:xfrm>
            <a:off x="3573275" y="257387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A52C337F-379C-42E3-B891-0B5033263A2C}"/>
              </a:ext>
            </a:extLst>
          </p:cNvPr>
          <p:cNvSpPr/>
          <p:nvPr/>
        </p:nvSpPr>
        <p:spPr>
          <a:xfrm>
            <a:off x="3575069" y="2874751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D2E1451-82D1-4E8E-A52F-EF37FC6F971E}"/>
              </a:ext>
            </a:extLst>
          </p:cNvPr>
          <p:cNvSpPr/>
          <p:nvPr/>
        </p:nvSpPr>
        <p:spPr>
          <a:xfrm>
            <a:off x="3571425" y="3021861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895AAB2F-4701-442C-B8D6-8FAC0666AF48}"/>
              </a:ext>
            </a:extLst>
          </p:cNvPr>
          <p:cNvSpPr/>
          <p:nvPr/>
        </p:nvSpPr>
        <p:spPr>
          <a:xfrm>
            <a:off x="3574868" y="273126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03AE2EB2-F7A3-4D50-A4CE-71179E9BB504}"/>
              </a:ext>
            </a:extLst>
          </p:cNvPr>
          <p:cNvSpPr/>
          <p:nvPr/>
        </p:nvSpPr>
        <p:spPr>
          <a:xfrm>
            <a:off x="3572725" y="3165024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6BCE5DC2-6084-4202-8A79-351E11B0C0C4}"/>
              </a:ext>
            </a:extLst>
          </p:cNvPr>
          <p:cNvSpPr/>
          <p:nvPr/>
        </p:nvSpPr>
        <p:spPr>
          <a:xfrm>
            <a:off x="3571889" y="3337393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1A80A97-0983-48EF-BA3A-50C43B1483CB}"/>
              </a:ext>
            </a:extLst>
          </p:cNvPr>
          <p:cNvSpPr/>
          <p:nvPr/>
        </p:nvSpPr>
        <p:spPr>
          <a:xfrm>
            <a:off x="3573543" y="3491408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9BF962D9-865A-4D3E-8269-2BA578B51A7A}"/>
              </a:ext>
            </a:extLst>
          </p:cNvPr>
          <p:cNvSpPr/>
          <p:nvPr/>
        </p:nvSpPr>
        <p:spPr>
          <a:xfrm>
            <a:off x="3573882" y="3628763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7C2DAF26-4526-4E3D-A694-0462307D0C15}"/>
              </a:ext>
            </a:extLst>
          </p:cNvPr>
          <p:cNvSpPr/>
          <p:nvPr/>
        </p:nvSpPr>
        <p:spPr>
          <a:xfrm>
            <a:off x="3573813" y="3782115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F9AA3895-5989-443D-B609-ACFF68681147}"/>
              </a:ext>
            </a:extLst>
          </p:cNvPr>
          <p:cNvSpPr/>
          <p:nvPr/>
        </p:nvSpPr>
        <p:spPr>
          <a:xfrm>
            <a:off x="3572831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2310B8-B166-4655-8580-A7202E63816A}"/>
              </a:ext>
            </a:extLst>
          </p:cNvPr>
          <p:cNvSpPr/>
          <p:nvPr/>
        </p:nvSpPr>
        <p:spPr>
          <a:xfrm>
            <a:off x="3569109" y="4071016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317E10A8-1190-4712-9DFF-3A1B95F1A097}"/>
              </a:ext>
            </a:extLst>
          </p:cNvPr>
          <p:cNvSpPr/>
          <p:nvPr/>
        </p:nvSpPr>
        <p:spPr>
          <a:xfrm>
            <a:off x="3573140" y="4236353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Rechteck 257">
            <a:extLst>
              <a:ext uri="{FF2B5EF4-FFF2-40B4-BE49-F238E27FC236}">
                <a16:creationId xmlns:a16="http://schemas.microsoft.com/office/drawing/2014/main" id="{6CD090FE-0BAF-4034-9128-72185E077F00}"/>
              </a:ext>
            </a:extLst>
          </p:cNvPr>
          <p:cNvSpPr/>
          <p:nvPr/>
        </p:nvSpPr>
        <p:spPr>
          <a:xfrm>
            <a:off x="3573127" y="4372231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6DA02270-22ED-4C23-9F04-D93F010A001D}"/>
              </a:ext>
            </a:extLst>
          </p:cNvPr>
          <p:cNvSpPr/>
          <p:nvPr/>
        </p:nvSpPr>
        <p:spPr>
          <a:xfrm>
            <a:off x="3572838" y="4525696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D069E079-6841-4FFF-8016-16DE910B6BEE}"/>
              </a:ext>
            </a:extLst>
          </p:cNvPr>
          <p:cNvSpPr/>
          <p:nvPr/>
        </p:nvSpPr>
        <p:spPr>
          <a:xfrm>
            <a:off x="3572125" y="46590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3244B81D-6A98-47E9-8D31-6AB38252F1C6}"/>
              </a:ext>
            </a:extLst>
          </p:cNvPr>
          <p:cNvSpPr/>
          <p:nvPr/>
        </p:nvSpPr>
        <p:spPr>
          <a:xfrm>
            <a:off x="3571089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4F8EA191-4D62-4CBB-83C6-D010A8ED162B}"/>
              </a:ext>
            </a:extLst>
          </p:cNvPr>
          <p:cNvSpPr/>
          <p:nvPr/>
        </p:nvSpPr>
        <p:spPr>
          <a:xfrm>
            <a:off x="3571089" y="4963125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33A58D1D-A975-4CA3-9403-F9330F64696E}"/>
              </a:ext>
            </a:extLst>
          </p:cNvPr>
          <p:cNvSpPr/>
          <p:nvPr/>
        </p:nvSpPr>
        <p:spPr>
          <a:xfrm>
            <a:off x="3571703" y="5118997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E9B34B20-BFDD-448C-881C-E0ADE43564BA}"/>
              </a:ext>
            </a:extLst>
          </p:cNvPr>
          <p:cNvSpPr/>
          <p:nvPr/>
        </p:nvSpPr>
        <p:spPr>
          <a:xfrm>
            <a:off x="3576937" y="2425470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5" name="Rechteck 274">
            <a:extLst>
              <a:ext uri="{FF2B5EF4-FFF2-40B4-BE49-F238E27FC236}">
                <a16:creationId xmlns:a16="http://schemas.microsoft.com/office/drawing/2014/main" id="{6FD53213-A2B4-4E5E-8A31-4C7F0D05E3C1}"/>
              </a:ext>
            </a:extLst>
          </p:cNvPr>
          <p:cNvSpPr/>
          <p:nvPr/>
        </p:nvSpPr>
        <p:spPr>
          <a:xfrm>
            <a:off x="4082320" y="548013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B49F29F3-63BE-4E43-B1BE-D91646252D42}"/>
              </a:ext>
            </a:extLst>
          </p:cNvPr>
          <p:cNvSpPr/>
          <p:nvPr/>
        </p:nvSpPr>
        <p:spPr>
          <a:xfrm rot="16200000">
            <a:off x="3997736" y="5064275"/>
            <a:ext cx="957831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3" name="Pfeil nach rechts 210">
            <a:extLst>
              <a:ext uri="{FF2B5EF4-FFF2-40B4-BE49-F238E27FC236}">
                <a16:creationId xmlns:a16="http://schemas.microsoft.com/office/drawing/2014/main" id="{013D9553-A67F-471B-87F4-6865D5919DDE}"/>
              </a:ext>
            </a:extLst>
          </p:cNvPr>
          <p:cNvSpPr/>
          <p:nvPr/>
        </p:nvSpPr>
        <p:spPr>
          <a:xfrm rot="16200000">
            <a:off x="6131001" y="4580927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Pfeil nach rechts 211">
            <a:extLst>
              <a:ext uri="{FF2B5EF4-FFF2-40B4-BE49-F238E27FC236}">
                <a16:creationId xmlns:a16="http://schemas.microsoft.com/office/drawing/2014/main" id="{D123D1D0-D8AC-4E26-846A-1E153CA749A8}"/>
              </a:ext>
            </a:extLst>
          </p:cNvPr>
          <p:cNvSpPr/>
          <p:nvPr/>
        </p:nvSpPr>
        <p:spPr>
          <a:xfrm rot="16200000">
            <a:off x="7285036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Pfeil nach rechts 212">
            <a:extLst>
              <a:ext uri="{FF2B5EF4-FFF2-40B4-BE49-F238E27FC236}">
                <a16:creationId xmlns:a16="http://schemas.microsoft.com/office/drawing/2014/main" id="{104B9BB0-1282-4EBF-B0C4-20CBA6C82FAE}"/>
              </a:ext>
            </a:extLst>
          </p:cNvPr>
          <p:cNvSpPr/>
          <p:nvPr/>
        </p:nvSpPr>
        <p:spPr>
          <a:xfrm rot="16200000">
            <a:off x="8434233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Pfeil nach rechts 213">
            <a:extLst>
              <a:ext uri="{FF2B5EF4-FFF2-40B4-BE49-F238E27FC236}">
                <a16:creationId xmlns:a16="http://schemas.microsoft.com/office/drawing/2014/main" id="{0E731574-FB10-4E34-A4A9-60F6AB931DFD}"/>
              </a:ext>
            </a:extLst>
          </p:cNvPr>
          <p:cNvSpPr/>
          <p:nvPr/>
        </p:nvSpPr>
        <p:spPr>
          <a:xfrm rot="16200000">
            <a:off x="957855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Pfeil nach rechts 214">
            <a:extLst>
              <a:ext uri="{FF2B5EF4-FFF2-40B4-BE49-F238E27FC236}">
                <a16:creationId xmlns:a16="http://schemas.microsoft.com/office/drawing/2014/main" id="{033F5C12-1E1D-4BFA-9A0E-8CBF069AFD66}"/>
              </a:ext>
            </a:extLst>
          </p:cNvPr>
          <p:cNvSpPr/>
          <p:nvPr/>
        </p:nvSpPr>
        <p:spPr>
          <a:xfrm rot="16200000">
            <a:off x="1071882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6" name="Pfeil nach rechts 215">
            <a:extLst>
              <a:ext uri="{FF2B5EF4-FFF2-40B4-BE49-F238E27FC236}">
                <a16:creationId xmlns:a16="http://schemas.microsoft.com/office/drawing/2014/main" id="{8EEA9D4A-140D-4E8D-83F5-462E55FBA0CD}"/>
              </a:ext>
            </a:extLst>
          </p:cNvPr>
          <p:cNvSpPr/>
          <p:nvPr/>
        </p:nvSpPr>
        <p:spPr>
          <a:xfrm rot="16200000">
            <a:off x="6129273" y="387842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7" name="Pfeil nach rechts 215">
            <a:extLst>
              <a:ext uri="{FF2B5EF4-FFF2-40B4-BE49-F238E27FC236}">
                <a16:creationId xmlns:a16="http://schemas.microsoft.com/office/drawing/2014/main" id="{3A1E02D5-1792-4005-875B-3319110D5BF4}"/>
              </a:ext>
            </a:extLst>
          </p:cNvPr>
          <p:cNvSpPr/>
          <p:nvPr/>
        </p:nvSpPr>
        <p:spPr>
          <a:xfrm rot="16200000">
            <a:off x="7277394" y="388019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Pfeil nach rechts 215">
            <a:extLst>
              <a:ext uri="{FF2B5EF4-FFF2-40B4-BE49-F238E27FC236}">
                <a16:creationId xmlns:a16="http://schemas.microsoft.com/office/drawing/2014/main" id="{5406471A-08CC-4ED5-9995-C54CBEC98F8D}"/>
              </a:ext>
            </a:extLst>
          </p:cNvPr>
          <p:cNvSpPr/>
          <p:nvPr/>
        </p:nvSpPr>
        <p:spPr>
          <a:xfrm rot="16200000">
            <a:off x="8433636" y="388488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Pfeil nach rechts 215">
            <a:extLst>
              <a:ext uri="{FF2B5EF4-FFF2-40B4-BE49-F238E27FC236}">
                <a16:creationId xmlns:a16="http://schemas.microsoft.com/office/drawing/2014/main" id="{47F653EA-F80B-4F48-B1B2-85B9F327F83F}"/>
              </a:ext>
            </a:extLst>
          </p:cNvPr>
          <p:cNvSpPr/>
          <p:nvPr/>
        </p:nvSpPr>
        <p:spPr>
          <a:xfrm rot="16200000">
            <a:off x="9578556" y="388488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Pfeil nach rechts 215">
            <a:extLst>
              <a:ext uri="{FF2B5EF4-FFF2-40B4-BE49-F238E27FC236}">
                <a16:creationId xmlns:a16="http://schemas.microsoft.com/office/drawing/2014/main" id="{AC70B110-A16F-4E93-9084-084D15B8AA7C}"/>
              </a:ext>
            </a:extLst>
          </p:cNvPr>
          <p:cNvSpPr/>
          <p:nvPr/>
        </p:nvSpPr>
        <p:spPr>
          <a:xfrm rot="16200000">
            <a:off x="10716919" y="3886200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Pfeil nach rechts 215">
            <a:extLst>
              <a:ext uri="{FF2B5EF4-FFF2-40B4-BE49-F238E27FC236}">
                <a16:creationId xmlns:a16="http://schemas.microsoft.com/office/drawing/2014/main" id="{46D15B58-A7C1-4AAD-B792-B87E6EDE79E7}"/>
              </a:ext>
            </a:extLst>
          </p:cNvPr>
          <p:cNvSpPr/>
          <p:nvPr/>
        </p:nvSpPr>
        <p:spPr>
          <a:xfrm rot="16200000">
            <a:off x="6124421" y="322638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Pfeil nach rechts 215">
            <a:extLst>
              <a:ext uri="{FF2B5EF4-FFF2-40B4-BE49-F238E27FC236}">
                <a16:creationId xmlns:a16="http://schemas.microsoft.com/office/drawing/2014/main" id="{6D37B085-7C0A-4D09-94DE-77730A904803}"/>
              </a:ext>
            </a:extLst>
          </p:cNvPr>
          <p:cNvSpPr/>
          <p:nvPr/>
        </p:nvSpPr>
        <p:spPr>
          <a:xfrm rot="16200000">
            <a:off x="7283591" y="322510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Pfeil nach rechts 215">
            <a:extLst>
              <a:ext uri="{FF2B5EF4-FFF2-40B4-BE49-F238E27FC236}">
                <a16:creationId xmlns:a16="http://schemas.microsoft.com/office/drawing/2014/main" id="{7BAAA8E0-58DA-4946-BCE7-4492C7FE47FA}"/>
              </a:ext>
            </a:extLst>
          </p:cNvPr>
          <p:cNvSpPr/>
          <p:nvPr/>
        </p:nvSpPr>
        <p:spPr>
          <a:xfrm rot="16200000">
            <a:off x="8430419" y="322557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Pfeil nach rechts 215">
            <a:extLst>
              <a:ext uri="{FF2B5EF4-FFF2-40B4-BE49-F238E27FC236}">
                <a16:creationId xmlns:a16="http://schemas.microsoft.com/office/drawing/2014/main" id="{4998B985-BC0A-4850-A295-F348EFB0115E}"/>
              </a:ext>
            </a:extLst>
          </p:cNvPr>
          <p:cNvSpPr/>
          <p:nvPr/>
        </p:nvSpPr>
        <p:spPr>
          <a:xfrm rot="16200000">
            <a:off x="9579217" y="3225916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Pfeil nach rechts 215">
            <a:extLst>
              <a:ext uri="{FF2B5EF4-FFF2-40B4-BE49-F238E27FC236}">
                <a16:creationId xmlns:a16="http://schemas.microsoft.com/office/drawing/2014/main" id="{8BF2D457-5D8A-479C-A374-6CCE1A9281D4}"/>
              </a:ext>
            </a:extLst>
          </p:cNvPr>
          <p:cNvSpPr/>
          <p:nvPr/>
        </p:nvSpPr>
        <p:spPr>
          <a:xfrm rot="16200000">
            <a:off x="10721992" y="3224629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Pfeil nach rechts 228">
            <a:extLst>
              <a:ext uri="{FF2B5EF4-FFF2-40B4-BE49-F238E27FC236}">
                <a16:creationId xmlns:a16="http://schemas.microsoft.com/office/drawing/2014/main" id="{F61CFC48-0FC9-4B14-871F-8A341C15440A}"/>
              </a:ext>
            </a:extLst>
          </p:cNvPr>
          <p:cNvSpPr/>
          <p:nvPr/>
        </p:nvSpPr>
        <p:spPr>
          <a:xfrm rot="10800000">
            <a:off x="10121049" y="280089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7" name="Pfeil nach rechts 228">
            <a:extLst>
              <a:ext uri="{FF2B5EF4-FFF2-40B4-BE49-F238E27FC236}">
                <a16:creationId xmlns:a16="http://schemas.microsoft.com/office/drawing/2014/main" id="{45E3977A-F8E4-47FB-B492-8F25F353C4D9}"/>
              </a:ext>
            </a:extLst>
          </p:cNvPr>
          <p:cNvSpPr/>
          <p:nvPr/>
        </p:nvSpPr>
        <p:spPr>
          <a:xfrm rot="10800000">
            <a:off x="9008508" y="280210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6" name="Pfeil nach rechts 228">
            <a:extLst>
              <a:ext uri="{FF2B5EF4-FFF2-40B4-BE49-F238E27FC236}">
                <a16:creationId xmlns:a16="http://schemas.microsoft.com/office/drawing/2014/main" id="{2C05AB61-3349-498C-B873-2F5B4D71FB71}"/>
              </a:ext>
            </a:extLst>
          </p:cNvPr>
          <p:cNvSpPr/>
          <p:nvPr/>
        </p:nvSpPr>
        <p:spPr>
          <a:xfrm rot="10800000">
            <a:off x="7871012" y="280329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Pfeil nach rechts 228">
            <a:extLst>
              <a:ext uri="{FF2B5EF4-FFF2-40B4-BE49-F238E27FC236}">
                <a16:creationId xmlns:a16="http://schemas.microsoft.com/office/drawing/2014/main" id="{8478B683-5487-4135-A7FF-09D17FA403DB}"/>
              </a:ext>
            </a:extLst>
          </p:cNvPr>
          <p:cNvSpPr/>
          <p:nvPr/>
        </p:nvSpPr>
        <p:spPr>
          <a:xfrm rot="10800000">
            <a:off x="6688428" y="280577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Pfeil nach rechts 228">
            <a:extLst>
              <a:ext uri="{FF2B5EF4-FFF2-40B4-BE49-F238E27FC236}">
                <a16:creationId xmlns:a16="http://schemas.microsoft.com/office/drawing/2014/main" id="{CEE13346-1D83-4C54-BB05-98B6D5CBC04D}"/>
              </a:ext>
            </a:extLst>
          </p:cNvPr>
          <p:cNvSpPr/>
          <p:nvPr/>
        </p:nvSpPr>
        <p:spPr>
          <a:xfrm rot="10800000">
            <a:off x="5205765" y="272052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Pfeil nach rechts 230">
            <a:extLst>
              <a:ext uri="{FF2B5EF4-FFF2-40B4-BE49-F238E27FC236}">
                <a16:creationId xmlns:a16="http://schemas.microsoft.com/office/drawing/2014/main" id="{A3229315-D562-4A72-BBBE-9876DA22DFD0}"/>
              </a:ext>
            </a:extLst>
          </p:cNvPr>
          <p:cNvSpPr/>
          <p:nvPr/>
        </p:nvSpPr>
        <p:spPr>
          <a:xfrm rot="15331021">
            <a:off x="4346588" y="2432492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1" name="Pfeil nach rechts 230">
            <a:extLst>
              <a:ext uri="{FF2B5EF4-FFF2-40B4-BE49-F238E27FC236}">
                <a16:creationId xmlns:a16="http://schemas.microsoft.com/office/drawing/2014/main" id="{28608555-69B1-4A4C-AB19-3FA77D1E49F3}"/>
              </a:ext>
            </a:extLst>
          </p:cNvPr>
          <p:cNvSpPr/>
          <p:nvPr/>
        </p:nvSpPr>
        <p:spPr>
          <a:xfrm rot="12809320">
            <a:off x="4104622" y="2014061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3" name="Pfeil nach rechts 228">
            <a:extLst>
              <a:ext uri="{FF2B5EF4-FFF2-40B4-BE49-F238E27FC236}">
                <a16:creationId xmlns:a16="http://schemas.microsoft.com/office/drawing/2014/main" id="{DC24ED1F-4770-4308-9498-262B86894B81}"/>
              </a:ext>
            </a:extLst>
          </p:cNvPr>
          <p:cNvSpPr/>
          <p:nvPr/>
        </p:nvSpPr>
        <p:spPr>
          <a:xfrm rot="5400000">
            <a:off x="3590908" y="2070910"/>
            <a:ext cx="356735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Pfeil nach rechts 228">
            <a:extLst>
              <a:ext uri="{FF2B5EF4-FFF2-40B4-BE49-F238E27FC236}">
                <a16:creationId xmlns:a16="http://schemas.microsoft.com/office/drawing/2014/main" id="{516563C7-35E4-4391-9199-7D00DEDC6E29}"/>
              </a:ext>
            </a:extLst>
          </p:cNvPr>
          <p:cNvSpPr/>
          <p:nvPr/>
        </p:nvSpPr>
        <p:spPr>
          <a:xfrm rot="5400000">
            <a:off x="3519463" y="262173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Pfeil nach rechts 228">
            <a:extLst>
              <a:ext uri="{FF2B5EF4-FFF2-40B4-BE49-F238E27FC236}">
                <a16:creationId xmlns:a16="http://schemas.microsoft.com/office/drawing/2014/main" id="{2D3E90E2-C113-4E50-98CA-9857D2D7A8F7}"/>
              </a:ext>
            </a:extLst>
          </p:cNvPr>
          <p:cNvSpPr/>
          <p:nvPr/>
        </p:nvSpPr>
        <p:spPr>
          <a:xfrm rot="5400000">
            <a:off x="3518104" y="3211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Pfeil nach rechts 228">
            <a:extLst>
              <a:ext uri="{FF2B5EF4-FFF2-40B4-BE49-F238E27FC236}">
                <a16:creationId xmlns:a16="http://schemas.microsoft.com/office/drawing/2014/main" id="{9082CC57-7583-423F-B0AC-7CBA553EDAAA}"/>
              </a:ext>
            </a:extLst>
          </p:cNvPr>
          <p:cNvSpPr/>
          <p:nvPr/>
        </p:nvSpPr>
        <p:spPr>
          <a:xfrm rot="5400000">
            <a:off x="3521015" y="37972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Pfeil nach rechts 228">
            <a:extLst>
              <a:ext uri="{FF2B5EF4-FFF2-40B4-BE49-F238E27FC236}">
                <a16:creationId xmlns:a16="http://schemas.microsoft.com/office/drawing/2014/main" id="{2CF3AAEC-A86F-496D-B950-491C4E558C42}"/>
              </a:ext>
            </a:extLst>
          </p:cNvPr>
          <p:cNvSpPr/>
          <p:nvPr/>
        </p:nvSpPr>
        <p:spPr>
          <a:xfrm rot="5400000">
            <a:off x="3521097" y="4380906"/>
            <a:ext cx="491649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Pfeil nach rechts 228">
            <a:extLst>
              <a:ext uri="{FF2B5EF4-FFF2-40B4-BE49-F238E27FC236}">
                <a16:creationId xmlns:a16="http://schemas.microsoft.com/office/drawing/2014/main" id="{228F812A-791B-4C45-B64A-8E1E7B353376}"/>
              </a:ext>
            </a:extLst>
          </p:cNvPr>
          <p:cNvSpPr/>
          <p:nvPr/>
        </p:nvSpPr>
        <p:spPr>
          <a:xfrm rot="5400000">
            <a:off x="3569368" y="4958761"/>
            <a:ext cx="3939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Pfeil nach rechts 228">
            <a:extLst>
              <a:ext uri="{FF2B5EF4-FFF2-40B4-BE49-F238E27FC236}">
                <a16:creationId xmlns:a16="http://schemas.microsoft.com/office/drawing/2014/main" id="{3A0C7EF2-5AFE-4414-98DE-F690A3A86FD6}"/>
              </a:ext>
            </a:extLst>
          </p:cNvPr>
          <p:cNvSpPr/>
          <p:nvPr/>
        </p:nvSpPr>
        <p:spPr>
          <a:xfrm>
            <a:off x="4094678" y="5492453"/>
            <a:ext cx="317960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Pfeil nach rechts 228">
            <a:extLst>
              <a:ext uri="{FF2B5EF4-FFF2-40B4-BE49-F238E27FC236}">
                <a16:creationId xmlns:a16="http://schemas.microsoft.com/office/drawing/2014/main" id="{483D1F53-D8B0-4CAD-AC8F-BFAD14C75E24}"/>
              </a:ext>
            </a:extLst>
          </p:cNvPr>
          <p:cNvSpPr/>
          <p:nvPr/>
        </p:nvSpPr>
        <p:spPr>
          <a:xfrm rot="16200000">
            <a:off x="4291084" y="5259499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Pfeil nach rechts 228">
            <a:extLst>
              <a:ext uri="{FF2B5EF4-FFF2-40B4-BE49-F238E27FC236}">
                <a16:creationId xmlns:a16="http://schemas.microsoft.com/office/drawing/2014/main" id="{D5C82EF0-66B4-4819-A5E7-085990A3617D}"/>
              </a:ext>
            </a:extLst>
          </p:cNvPr>
          <p:cNvSpPr/>
          <p:nvPr/>
        </p:nvSpPr>
        <p:spPr>
          <a:xfrm rot="16200000" flipV="1">
            <a:off x="4291922" y="4782050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93" name="Gruppieren 392">
            <a:extLst>
              <a:ext uri="{FF2B5EF4-FFF2-40B4-BE49-F238E27FC236}">
                <a16:creationId xmlns:a16="http://schemas.microsoft.com/office/drawing/2014/main" id="{AA75A71D-E9DB-45FB-8FDE-682CDBF83032}"/>
              </a:ext>
            </a:extLst>
          </p:cNvPr>
          <p:cNvGrpSpPr/>
          <p:nvPr/>
        </p:nvGrpSpPr>
        <p:grpSpPr>
          <a:xfrm>
            <a:off x="4272392" y="2480045"/>
            <a:ext cx="405765" cy="622966"/>
            <a:chOff x="4760582" y="1939129"/>
            <a:chExt cx="405765" cy="622966"/>
          </a:xfrm>
        </p:grpSpPr>
        <p:grpSp>
          <p:nvGrpSpPr>
            <p:cNvPr id="394" name="Gruppieren 393">
              <a:extLst>
                <a:ext uri="{FF2B5EF4-FFF2-40B4-BE49-F238E27FC236}">
                  <a16:creationId xmlns:a16="http://schemas.microsoft.com/office/drawing/2014/main" id="{03DB4CB5-23CB-46CC-A99D-79ADB31046D5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404" name="Gruppieren 403">
                <a:extLst>
                  <a:ext uri="{FF2B5EF4-FFF2-40B4-BE49-F238E27FC236}">
                    <a16:creationId xmlns:a16="http://schemas.microsoft.com/office/drawing/2014/main" id="{196EFEEC-F726-422E-AC57-78C51C1DA46B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407" name="Rechteck 406">
                  <a:extLst>
                    <a:ext uri="{FF2B5EF4-FFF2-40B4-BE49-F238E27FC236}">
                      <a16:creationId xmlns:a16="http://schemas.microsoft.com/office/drawing/2014/main" id="{2C24B0C8-C95C-40F7-9331-235B6A9B7FBE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8" name="Rechteck 407">
                  <a:extLst>
                    <a:ext uri="{FF2B5EF4-FFF2-40B4-BE49-F238E27FC236}">
                      <a16:creationId xmlns:a16="http://schemas.microsoft.com/office/drawing/2014/main" id="{E80CB206-75A3-468A-9A13-B1E0BD166FA6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405" name="Rechteck 404">
                <a:extLst>
                  <a:ext uri="{FF2B5EF4-FFF2-40B4-BE49-F238E27FC236}">
                    <a16:creationId xmlns:a16="http://schemas.microsoft.com/office/drawing/2014/main" id="{A11B62AC-32C1-4C29-AA3F-D92192FBBDC3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6" name="Rechteck 405">
                <a:extLst>
                  <a:ext uri="{FF2B5EF4-FFF2-40B4-BE49-F238E27FC236}">
                    <a16:creationId xmlns:a16="http://schemas.microsoft.com/office/drawing/2014/main" id="{88DAFBBA-87DD-4E08-9EA4-62059A896B67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5" name="Gruppieren 394">
              <a:extLst>
                <a:ext uri="{FF2B5EF4-FFF2-40B4-BE49-F238E27FC236}">
                  <a16:creationId xmlns:a16="http://schemas.microsoft.com/office/drawing/2014/main" id="{43BB06B7-4DA3-4358-BE42-FF7C3C0AAAD0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396" name="Gerader Verbinder 395">
                <a:extLst>
                  <a:ext uri="{FF2B5EF4-FFF2-40B4-BE49-F238E27FC236}">
                    <a16:creationId xmlns:a16="http://schemas.microsoft.com/office/drawing/2014/main" id="{E9E26E75-6CD9-4F34-B57B-21CFCCFBA25E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1F0EC1DC-23BE-4B96-A4B9-B2F805FAD605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1EE95101-D6F7-4B7E-B01A-897DFAFB937C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Gerader Verbinder 398">
                <a:extLst>
                  <a:ext uri="{FF2B5EF4-FFF2-40B4-BE49-F238E27FC236}">
                    <a16:creationId xmlns:a16="http://schemas.microsoft.com/office/drawing/2014/main" id="{813A7726-5C24-4BD0-BAC5-D096CC18C61F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A118A9E8-1C5E-410D-A9E6-5A9349DFF5F8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9955237A-417E-4EFA-BB69-133C904DCCBC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Gerader Verbinder 401">
                <a:extLst>
                  <a:ext uri="{FF2B5EF4-FFF2-40B4-BE49-F238E27FC236}">
                    <a16:creationId xmlns:a16="http://schemas.microsoft.com/office/drawing/2014/main" id="{4CA9B6AA-6745-499B-850A-C1737BAA1EC4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Gerader Verbinder 402">
                <a:extLst>
                  <a:ext uri="{FF2B5EF4-FFF2-40B4-BE49-F238E27FC236}">
                    <a16:creationId xmlns:a16="http://schemas.microsoft.com/office/drawing/2014/main" id="{68B37CD5-9FA9-4D56-953C-5751883BB533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9" name="Gerader Verbinder 408">
            <a:extLst>
              <a:ext uri="{FF2B5EF4-FFF2-40B4-BE49-F238E27FC236}">
                <a16:creationId xmlns:a16="http://schemas.microsoft.com/office/drawing/2014/main" id="{3D163E03-368E-4D60-8DCA-55BF6D8D670B}"/>
              </a:ext>
            </a:extLst>
          </p:cNvPr>
          <p:cNvCxnSpPr>
            <a:cxnSpLocks/>
          </p:cNvCxnSpPr>
          <p:nvPr/>
        </p:nvCxnSpPr>
        <p:spPr>
          <a:xfrm flipV="1">
            <a:off x="7265740" y="584798"/>
            <a:ext cx="0" cy="482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Pfeil nach rechts 232">
            <a:extLst>
              <a:ext uri="{FF2B5EF4-FFF2-40B4-BE49-F238E27FC236}">
                <a16:creationId xmlns:a16="http://schemas.microsoft.com/office/drawing/2014/main" id="{A953616D-09F9-49AD-B838-F13E9C902E76}"/>
              </a:ext>
            </a:extLst>
          </p:cNvPr>
          <p:cNvSpPr/>
          <p:nvPr/>
        </p:nvSpPr>
        <p:spPr>
          <a:xfrm>
            <a:off x="4796180" y="4393622"/>
            <a:ext cx="497853" cy="101431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Pfeil nach rechts 70">
            <a:extLst>
              <a:ext uri="{FF2B5EF4-FFF2-40B4-BE49-F238E27FC236}">
                <a16:creationId xmlns:a16="http://schemas.microsoft.com/office/drawing/2014/main" id="{129AE819-6CEE-46DA-B70B-38E677C4CB71}"/>
              </a:ext>
            </a:extLst>
          </p:cNvPr>
          <p:cNvSpPr/>
          <p:nvPr/>
        </p:nvSpPr>
        <p:spPr>
          <a:xfrm rot="3113040">
            <a:off x="5793899" y="4972669"/>
            <a:ext cx="300038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Pfeil nach rechts 206">
            <a:extLst>
              <a:ext uri="{FF2B5EF4-FFF2-40B4-BE49-F238E27FC236}">
                <a16:creationId xmlns:a16="http://schemas.microsoft.com/office/drawing/2014/main" id="{B6FD2A09-B4B9-4A43-AD42-524524B3D370}"/>
              </a:ext>
            </a:extLst>
          </p:cNvPr>
          <p:cNvSpPr/>
          <p:nvPr/>
        </p:nvSpPr>
        <p:spPr>
          <a:xfrm>
            <a:off x="6710320" y="5093913"/>
            <a:ext cx="497324" cy="99593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Pfeil nach rechts 206">
            <a:extLst>
              <a:ext uri="{FF2B5EF4-FFF2-40B4-BE49-F238E27FC236}">
                <a16:creationId xmlns:a16="http://schemas.microsoft.com/office/drawing/2014/main" id="{6F91A72C-5688-45E2-9AE0-CD3DEE8B10CF}"/>
              </a:ext>
            </a:extLst>
          </p:cNvPr>
          <p:cNvSpPr/>
          <p:nvPr/>
        </p:nvSpPr>
        <p:spPr>
          <a:xfrm>
            <a:off x="7877473" y="5093416"/>
            <a:ext cx="497324" cy="9413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Pfeil nach rechts 206">
            <a:extLst>
              <a:ext uri="{FF2B5EF4-FFF2-40B4-BE49-F238E27FC236}">
                <a16:creationId xmlns:a16="http://schemas.microsoft.com/office/drawing/2014/main" id="{6722C6D4-63CD-4114-A8AF-9FBECFB51E6E}"/>
              </a:ext>
            </a:extLst>
          </p:cNvPr>
          <p:cNvSpPr/>
          <p:nvPr/>
        </p:nvSpPr>
        <p:spPr>
          <a:xfrm>
            <a:off x="9048437" y="5093062"/>
            <a:ext cx="491649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Pfeil nach rechts 206">
            <a:extLst>
              <a:ext uri="{FF2B5EF4-FFF2-40B4-BE49-F238E27FC236}">
                <a16:creationId xmlns:a16="http://schemas.microsoft.com/office/drawing/2014/main" id="{0821FA75-7417-44D9-9B4F-1E00D7516204}"/>
              </a:ext>
            </a:extLst>
          </p:cNvPr>
          <p:cNvSpPr/>
          <p:nvPr/>
        </p:nvSpPr>
        <p:spPr>
          <a:xfrm>
            <a:off x="10166334" y="5088150"/>
            <a:ext cx="491649" cy="9345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5" name="Abgerundetes Rechteck 9">
            <a:hlinkClick r:id="rId7" action="ppaction://hlinksldjump"/>
            <a:extLst>
              <a:ext uri="{FF2B5EF4-FFF2-40B4-BE49-F238E27FC236}">
                <a16:creationId xmlns:a16="http://schemas.microsoft.com/office/drawing/2014/main" id="{83D091C0-872D-4961-8183-D80991B4651D}"/>
              </a:ext>
            </a:extLst>
          </p:cNvPr>
          <p:cNvSpPr/>
          <p:nvPr/>
        </p:nvSpPr>
        <p:spPr>
          <a:xfrm>
            <a:off x="7917971" y="530732"/>
            <a:ext cx="2589091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Fahrtwind zu gering, </a:t>
            </a:r>
          </a:p>
          <a:p>
            <a:pPr algn="ctr"/>
            <a:r>
              <a:rPr lang="de-DE" dirty="0">
                <a:solidFill>
                  <a:srgbClr val="343434"/>
                </a:solidFill>
              </a:rPr>
              <a:t>Lüfter startet</a:t>
            </a:r>
          </a:p>
        </p:txBody>
      </p:sp>
      <p:sp>
        <p:nvSpPr>
          <p:cNvPr id="6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E7E37060-F899-4348-9D90-C261268AFEAB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1956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48" grpId="0" animBg="1"/>
      <p:bldP spid="341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7" grpId="0" animBg="1"/>
      <p:bldP spid="258" grpId="0" animBg="1"/>
      <p:bldP spid="259" grpId="0" animBg="1"/>
      <p:bldP spid="260" grpId="0" animBg="1"/>
      <p:bldP spid="262" grpId="0" animBg="1"/>
      <p:bldP spid="264" grpId="0" animBg="1"/>
      <p:bldP spid="273" grpId="0" animBg="1"/>
      <p:bldP spid="274" grpId="0" animBg="1"/>
      <p:bldP spid="275" grpId="0" animBg="1"/>
      <p:bldP spid="27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5" y="374950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72A4B7C-7C2A-40BB-90A3-52F6455C28A6}"/>
              </a:ext>
            </a:extLst>
          </p:cNvPr>
          <p:cNvGrpSpPr/>
          <p:nvPr/>
        </p:nvGrpSpPr>
        <p:grpSpPr>
          <a:xfrm>
            <a:off x="11332256" y="508315"/>
            <a:ext cx="308035" cy="850942"/>
            <a:chOff x="9734166" y="611126"/>
            <a:chExt cx="308035" cy="850942"/>
          </a:xfrm>
        </p:grpSpPr>
        <p:sp>
          <p:nvSpPr>
            <p:cNvPr id="9" name="Rechteck: obere Ecken abgeschnitten 187">
              <a:extLst>
                <a:ext uri="{FF2B5EF4-FFF2-40B4-BE49-F238E27FC236}">
                  <a16:creationId xmlns:a16="http://schemas.microsoft.com/office/drawing/2014/main" id="{CF9FBCB2-4F53-42A5-8B5F-465BA5AF26E7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: obere Ecken abgeschnitten 198">
              <a:extLst>
                <a:ext uri="{FF2B5EF4-FFF2-40B4-BE49-F238E27FC236}">
                  <a16:creationId xmlns:a16="http://schemas.microsoft.com/office/drawing/2014/main" id="{40ADBD22-6A6F-4AFA-B0A7-BD23C27D356F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6" name="Trapezoid 25">
            <a:extLst>
              <a:ext uri="{FF2B5EF4-FFF2-40B4-BE49-F238E27FC236}">
                <a16:creationId xmlns:a16="http://schemas.microsoft.com/office/drawing/2014/main" id="{4AE39FF1-A489-47BE-BE1D-8C071B5F6BC8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EBF0423-4C4F-48D3-8624-57E9EB3F54A6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obere Ecken abgeschnitten 171">
            <a:extLst>
              <a:ext uri="{FF2B5EF4-FFF2-40B4-BE49-F238E27FC236}">
                <a16:creationId xmlns:a16="http://schemas.microsoft.com/office/drawing/2014/main" id="{26183B09-AA25-4FC4-94BA-0069869644E5}"/>
              </a:ext>
            </a:extLst>
          </p:cNvPr>
          <p:cNvSpPr/>
          <p:nvPr/>
        </p:nvSpPr>
        <p:spPr>
          <a:xfrm rot="10800000">
            <a:off x="11521860" y="2518224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6314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412352" y="4263252"/>
            <a:ext cx="1067037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452" y="497932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6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Innenraumheizung einschalten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1" name="Halbbogen 340">
            <a:extLst>
              <a:ext uri="{FF2B5EF4-FFF2-40B4-BE49-F238E27FC236}">
                <a16:creationId xmlns:a16="http://schemas.microsoft.com/office/drawing/2014/main" id="{90B4B53E-9191-4D05-A64D-A88D8B43AE49}"/>
              </a:ext>
            </a:extLst>
          </p:cNvPr>
          <p:cNvSpPr/>
          <p:nvPr/>
        </p:nvSpPr>
        <p:spPr>
          <a:xfrm rot="5400000" flipH="1">
            <a:off x="3638276" y="1903866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Rechteck 237">
            <a:extLst>
              <a:ext uri="{FF2B5EF4-FFF2-40B4-BE49-F238E27FC236}">
                <a16:creationId xmlns:a16="http://schemas.microsoft.com/office/drawing/2014/main" id="{2ABEBF54-763B-425D-9938-E9D46B9C890C}"/>
              </a:ext>
            </a:extLst>
          </p:cNvPr>
          <p:cNvSpPr/>
          <p:nvPr/>
        </p:nvSpPr>
        <p:spPr>
          <a:xfrm>
            <a:off x="3570452" y="1938185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874E27C-C6D2-4309-9184-F55052DE2B4F}"/>
              </a:ext>
            </a:extLst>
          </p:cNvPr>
          <p:cNvSpPr/>
          <p:nvPr/>
        </p:nvSpPr>
        <p:spPr>
          <a:xfrm>
            <a:off x="3575069" y="2120334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CDC93D0E-1FD1-466D-8F35-9EBA651EEDDA}"/>
              </a:ext>
            </a:extLst>
          </p:cNvPr>
          <p:cNvSpPr/>
          <p:nvPr/>
        </p:nvSpPr>
        <p:spPr>
          <a:xfrm>
            <a:off x="3573635" y="2284537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1B9F1B9-1CDB-4D3F-895F-A9053BD45368}"/>
              </a:ext>
            </a:extLst>
          </p:cNvPr>
          <p:cNvSpPr/>
          <p:nvPr/>
        </p:nvSpPr>
        <p:spPr>
          <a:xfrm>
            <a:off x="3573275" y="257387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A52C337F-379C-42E3-B891-0B5033263A2C}"/>
              </a:ext>
            </a:extLst>
          </p:cNvPr>
          <p:cNvSpPr/>
          <p:nvPr/>
        </p:nvSpPr>
        <p:spPr>
          <a:xfrm>
            <a:off x="3575069" y="2874751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D2E1451-82D1-4E8E-A52F-EF37FC6F971E}"/>
              </a:ext>
            </a:extLst>
          </p:cNvPr>
          <p:cNvSpPr/>
          <p:nvPr/>
        </p:nvSpPr>
        <p:spPr>
          <a:xfrm>
            <a:off x="3571425" y="3021861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895AAB2F-4701-442C-B8D6-8FAC0666AF48}"/>
              </a:ext>
            </a:extLst>
          </p:cNvPr>
          <p:cNvSpPr/>
          <p:nvPr/>
        </p:nvSpPr>
        <p:spPr>
          <a:xfrm>
            <a:off x="3574868" y="273126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03AE2EB2-F7A3-4D50-A4CE-71179E9BB504}"/>
              </a:ext>
            </a:extLst>
          </p:cNvPr>
          <p:cNvSpPr/>
          <p:nvPr/>
        </p:nvSpPr>
        <p:spPr>
          <a:xfrm>
            <a:off x="3572725" y="3165024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6BCE5DC2-6084-4202-8A79-351E11B0C0C4}"/>
              </a:ext>
            </a:extLst>
          </p:cNvPr>
          <p:cNvSpPr/>
          <p:nvPr/>
        </p:nvSpPr>
        <p:spPr>
          <a:xfrm>
            <a:off x="3571889" y="3337393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1A80A97-0983-48EF-BA3A-50C43B1483CB}"/>
              </a:ext>
            </a:extLst>
          </p:cNvPr>
          <p:cNvSpPr/>
          <p:nvPr/>
        </p:nvSpPr>
        <p:spPr>
          <a:xfrm>
            <a:off x="3573543" y="3491408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9BF962D9-865A-4D3E-8269-2BA578B51A7A}"/>
              </a:ext>
            </a:extLst>
          </p:cNvPr>
          <p:cNvSpPr/>
          <p:nvPr/>
        </p:nvSpPr>
        <p:spPr>
          <a:xfrm>
            <a:off x="3573882" y="3628763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7C2DAF26-4526-4E3D-A694-0462307D0C15}"/>
              </a:ext>
            </a:extLst>
          </p:cNvPr>
          <p:cNvSpPr/>
          <p:nvPr/>
        </p:nvSpPr>
        <p:spPr>
          <a:xfrm>
            <a:off x="3573813" y="3782115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F9AA3895-5989-443D-B609-ACFF68681147}"/>
              </a:ext>
            </a:extLst>
          </p:cNvPr>
          <p:cNvSpPr/>
          <p:nvPr/>
        </p:nvSpPr>
        <p:spPr>
          <a:xfrm>
            <a:off x="3572831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2310B8-B166-4655-8580-A7202E63816A}"/>
              </a:ext>
            </a:extLst>
          </p:cNvPr>
          <p:cNvSpPr/>
          <p:nvPr/>
        </p:nvSpPr>
        <p:spPr>
          <a:xfrm>
            <a:off x="3569109" y="4071016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317E10A8-1190-4712-9DFF-3A1B95F1A097}"/>
              </a:ext>
            </a:extLst>
          </p:cNvPr>
          <p:cNvSpPr/>
          <p:nvPr/>
        </p:nvSpPr>
        <p:spPr>
          <a:xfrm>
            <a:off x="3573140" y="4236353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Rechteck 257">
            <a:extLst>
              <a:ext uri="{FF2B5EF4-FFF2-40B4-BE49-F238E27FC236}">
                <a16:creationId xmlns:a16="http://schemas.microsoft.com/office/drawing/2014/main" id="{6CD090FE-0BAF-4034-9128-72185E077F00}"/>
              </a:ext>
            </a:extLst>
          </p:cNvPr>
          <p:cNvSpPr/>
          <p:nvPr/>
        </p:nvSpPr>
        <p:spPr>
          <a:xfrm>
            <a:off x="3573127" y="4372231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6DA02270-22ED-4C23-9F04-D93F010A001D}"/>
              </a:ext>
            </a:extLst>
          </p:cNvPr>
          <p:cNvSpPr/>
          <p:nvPr/>
        </p:nvSpPr>
        <p:spPr>
          <a:xfrm>
            <a:off x="3572838" y="4525696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D069E079-6841-4FFF-8016-16DE910B6BEE}"/>
              </a:ext>
            </a:extLst>
          </p:cNvPr>
          <p:cNvSpPr/>
          <p:nvPr/>
        </p:nvSpPr>
        <p:spPr>
          <a:xfrm>
            <a:off x="3572125" y="46590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3244B81D-6A98-47E9-8D31-6AB38252F1C6}"/>
              </a:ext>
            </a:extLst>
          </p:cNvPr>
          <p:cNvSpPr/>
          <p:nvPr/>
        </p:nvSpPr>
        <p:spPr>
          <a:xfrm>
            <a:off x="3571089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4F8EA191-4D62-4CBB-83C6-D010A8ED162B}"/>
              </a:ext>
            </a:extLst>
          </p:cNvPr>
          <p:cNvSpPr/>
          <p:nvPr/>
        </p:nvSpPr>
        <p:spPr>
          <a:xfrm>
            <a:off x="3571089" y="4963125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33A58D1D-A975-4CA3-9403-F9330F64696E}"/>
              </a:ext>
            </a:extLst>
          </p:cNvPr>
          <p:cNvSpPr/>
          <p:nvPr/>
        </p:nvSpPr>
        <p:spPr>
          <a:xfrm>
            <a:off x="3571703" y="5118997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E9B34B20-BFDD-448C-881C-E0ADE43564BA}"/>
              </a:ext>
            </a:extLst>
          </p:cNvPr>
          <p:cNvSpPr/>
          <p:nvPr/>
        </p:nvSpPr>
        <p:spPr>
          <a:xfrm>
            <a:off x="3576937" y="2425470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5" name="Rechteck 274">
            <a:extLst>
              <a:ext uri="{FF2B5EF4-FFF2-40B4-BE49-F238E27FC236}">
                <a16:creationId xmlns:a16="http://schemas.microsoft.com/office/drawing/2014/main" id="{6FD53213-A2B4-4E5E-8A31-4C7F0D05E3C1}"/>
              </a:ext>
            </a:extLst>
          </p:cNvPr>
          <p:cNvSpPr/>
          <p:nvPr/>
        </p:nvSpPr>
        <p:spPr>
          <a:xfrm>
            <a:off x="4082320" y="548013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B49F29F3-63BE-4E43-B1BE-D91646252D42}"/>
              </a:ext>
            </a:extLst>
          </p:cNvPr>
          <p:cNvSpPr/>
          <p:nvPr/>
        </p:nvSpPr>
        <p:spPr>
          <a:xfrm rot="16200000">
            <a:off x="3997736" y="5064275"/>
            <a:ext cx="957831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3" name="Pfeil nach rechts 210">
            <a:extLst>
              <a:ext uri="{FF2B5EF4-FFF2-40B4-BE49-F238E27FC236}">
                <a16:creationId xmlns:a16="http://schemas.microsoft.com/office/drawing/2014/main" id="{013D9553-A67F-471B-87F4-6865D5919DDE}"/>
              </a:ext>
            </a:extLst>
          </p:cNvPr>
          <p:cNvSpPr/>
          <p:nvPr/>
        </p:nvSpPr>
        <p:spPr>
          <a:xfrm rot="16200000">
            <a:off x="6131001" y="4580927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Pfeil nach rechts 211">
            <a:extLst>
              <a:ext uri="{FF2B5EF4-FFF2-40B4-BE49-F238E27FC236}">
                <a16:creationId xmlns:a16="http://schemas.microsoft.com/office/drawing/2014/main" id="{D123D1D0-D8AC-4E26-846A-1E153CA749A8}"/>
              </a:ext>
            </a:extLst>
          </p:cNvPr>
          <p:cNvSpPr/>
          <p:nvPr/>
        </p:nvSpPr>
        <p:spPr>
          <a:xfrm rot="16200000">
            <a:off x="7285036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Pfeil nach rechts 212">
            <a:extLst>
              <a:ext uri="{FF2B5EF4-FFF2-40B4-BE49-F238E27FC236}">
                <a16:creationId xmlns:a16="http://schemas.microsoft.com/office/drawing/2014/main" id="{104B9BB0-1282-4EBF-B0C4-20CBA6C82FAE}"/>
              </a:ext>
            </a:extLst>
          </p:cNvPr>
          <p:cNvSpPr/>
          <p:nvPr/>
        </p:nvSpPr>
        <p:spPr>
          <a:xfrm rot="16200000">
            <a:off x="8434233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Pfeil nach rechts 213">
            <a:extLst>
              <a:ext uri="{FF2B5EF4-FFF2-40B4-BE49-F238E27FC236}">
                <a16:creationId xmlns:a16="http://schemas.microsoft.com/office/drawing/2014/main" id="{0E731574-FB10-4E34-A4A9-60F6AB931DFD}"/>
              </a:ext>
            </a:extLst>
          </p:cNvPr>
          <p:cNvSpPr/>
          <p:nvPr/>
        </p:nvSpPr>
        <p:spPr>
          <a:xfrm rot="16200000">
            <a:off x="957855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Pfeil nach rechts 214">
            <a:extLst>
              <a:ext uri="{FF2B5EF4-FFF2-40B4-BE49-F238E27FC236}">
                <a16:creationId xmlns:a16="http://schemas.microsoft.com/office/drawing/2014/main" id="{033F5C12-1E1D-4BFA-9A0E-8CBF069AFD66}"/>
              </a:ext>
            </a:extLst>
          </p:cNvPr>
          <p:cNvSpPr/>
          <p:nvPr/>
        </p:nvSpPr>
        <p:spPr>
          <a:xfrm rot="16200000">
            <a:off x="1071882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6" name="Pfeil nach rechts 215">
            <a:extLst>
              <a:ext uri="{FF2B5EF4-FFF2-40B4-BE49-F238E27FC236}">
                <a16:creationId xmlns:a16="http://schemas.microsoft.com/office/drawing/2014/main" id="{8EEA9D4A-140D-4E8D-83F5-462E55FBA0CD}"/>
              </a:ext>
            </a:extLst>
          </p:cNvPr>
          <p:cNvSpPr/>
          <p:nvPr/>
        </p:nvSpPr>
        <p:spPr>
          <a:xfrm rot="16200000">
            <a:off x="6129273" y="387842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7" name="Pfeil nach rechts 215">
            <a:extLst>
              <a:ext uri="{FF2B5EF4-FFF2-40B4-BE49-F238E27FC236}">
                <a16:creationId xmlns:a16="http://schemas.microsoft.com/office/drawing/2014/main" id="{3A1E02D5-1792-4005-875B-3319110D5BF4}"/>
              </a:ext>
            </a:extLst>
          </p:cNvPr>
          <p:cNvSpPr/>
          <p:nvPr/>
        </p:nvSpPr>
        <p:spPr>
          <a:xfrm rot="16200000">
            <a:off x="7277394" y="388019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Pfeil nach rechts 215">
            <a:extLst>
              <a:ext uri="{FF2B5EF4-FFF2-40B4-BE49-F238E27FC236}">
                <a16:creationId xmlns:a16="http://schemas.microsoft.com/office/drawing/2014/main" id="{5406471A-08CC-4ED5-9995-C54CBEC98F8D}"/>
              </a:ext>
            </a:extLst>
          </p:cNvPr>
          <p:cNvSpPr/>
          <p:nvPr/>
        </p:nvSpPr>
        <p:spPr>
          <a:xfrm rot="16200000">
            <a:off x="8433636" y="388488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Pfeil nach rechts 215">
            <a:extLst>
              <a:ext uri="{FF2B5EF4-FFF2-40B4-BE49-F238E27FC236}">
                <a16:creationId xmlns:a16="http://schemas.microsoft.com/office/drawing/2014/main" id="{47F653EA-F80B-4F48-B1B2-85B9F327F83F}"/>
              </a:ext>
            </a:extLst>
          </p:cNvPr>
          <p:cNvSpPr/>
          <p:nvPr/>
        </p:nvSpPr>
        <p:spPr>
          <a:xfrm rot="16200000">
            <a:off x="9578556" y="388488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Pfeil nach rechts 215">
            <a:extLst>
              <a:ext uri="{FF2B5EF4-FFF2-40B4-BE49-F238E27FC236}">
                <a16:creationId xmlns:a16="http://schemas.microsoft.com/office/drawing/2014/main" id="{AC70B110-A16F-4E93-9084-084D15B8AA7C}"/>
              </a:ext>
            </a:extLst>
          </p:cNvPr>
          <p:cNvSpPr/>
          <p:nvPr/>
        </p:nvSpPr>
        <p:spPr>
          <a:xfrm rot="16200000">
            <a:off x="10716919" y="3886200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Pfeil nach rechts 215">
            <a:extLst>
              <a:ext uri="{FF2B5EF4-FFF2-40B4-BE49-F238E27FC236}">
                <a16:creationId xmlns:a16="http://schemas.microsoft.com/office/drawing/2014/main" id="{46D15B58-A7C1-4AAD-B792-B87E6EDE79E7}"/>
              </a:ext>
            </a:extLst>
          </p:cNvPr>
          <p:cNvSpPr/>
          <p:nvPr/>
        </p:nvSpPr>
        <p:spPr>
          <a:xfrm rot="16200000">
            <a:off x="6124421" y="322638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Pfeil nach rechts 215">
            <a:extLst>
              <a:ext uri="{FF2B5EF4-FFF2-40B4-BE49-F238E27FC236}">
                <a16:creationId xmlns:a16="http://schemas.microsoft.com/office/drawing/2014/main" id="{6D37B085-7C0A-4D09-94DE-77730A904803}"/>
              </a:ext>
            </a:extLst>
          </p:cNvPr>
          <p:cNvSpPr/>
          <p:nvPr/>
        </p:nvSpPr>
        <p:spPr>
          <a:xfrm rot="16200000">
            <a:off x="7283591" y="322510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Pfeil nach rechts 215">
            <a:extLst>
              <a:ext uri="{FF2B5EF4-FFF2-40B4-BE49-F238E27FC236}">
                <a16:creationId xmlns:a16="http://schemas.microsoft.com/office/drawing/2014/main" id="{7BAAA8E0-58DA-4946-BCE7-4492C7FE47FA}"/>
              </a:ext>
            </a:extLst>
          </p:cNvPr>
          <p:cNvSpPr/>
          <p:nvPr/>
        </p:nvSpPr>
        <p:spPr>
          <a:xfrm rot="16200000">
            <a:off x="8430419" y="322557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Pfeil nach rechts 215">
            <a:extLst>
              <a:ext uri="{FF2B5EF4-FFF2-40B4-BE49-F238E27FC236}">
                <a16:creationId xmlns:a16="http://schemas.microsoft.com/office/drawing/2014/main" id="{4998B985-BC0A-4850-A295-F348EFB0115E}"/>
              </a:ext>
            </a:extLst>
          </p:cNvPr>
          <p:cNvSpPr/>
          <p:nvPr/>
        </p:nvSpPr>
        <p:spPr>
          <a:xfrm rot="16200000">
            <a:off x="9579217" y="3225916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Pfeil nach rechts 215">
            <a:extLst>
              <a:ext uri="{FF2B5EF4-FFF2-40B4-BE49-F238E27FC236}">
                <a16:creationId xmlns:a16="http://schemas.microsoft.com/office/drawing/2014/main" id="{8BF2D457-5D8A-479C-A374-6CCE1A9281D4}"/>
              </a:ext>
            </a:extLst>
          </p:cNvPr>
          <p:cNvSpPr/>
          <p:nvPr/>
        </p:nvSpPr>
        <p:spPr>
          <a:xfrm rot="16200000">
            <a:off x="10721992" y="3224629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Pfeil nach rechts 228">
            <a:extLst>
              <a:ext uri="{FF2B5EF4-FFF2-40B4-BE49-F238E27FC236}">
                <a16:creationId xmlns:a16="http://schemas.microsoft.com/office/drawing/2014/main" id="{F61CFC48-0FC9-4B14-871F-8A341C15440A}"/>
              </a:ext>
            </a:extLst>
          </p:cNvPr>
          <p:cNvSpPr/>
          <p:nvPr/>
        </p:nvSpPr>
        <p:spPr>
          <a:xfrm rot="10800000">
            <a:off x="10121049" y="280089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7" name="Pfeil nach rechts 228">
            <a:extLst>
              <a:ext uri="{FF2B5EF4-FFF2-40B4-BE49-F238E27FC236}">
                <a16:creationId xmlns:a16="http://schemas.microsoft.com/office/drawing/2014/main" id="{45E3977A-F8E4-47FB-B492-8F25F353C4D9}"/>
              </a:ext>
            </a:extLst>
          </p:cNvPr>
          <p:cNvSpPr/>
          <p:nvPr/>
        </p:nvSpPr>
        <p:spPr>
          <a:xfrm rot="10800000">
            <a:off x="9008508" y="280210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6" name="Pfeil nach rechts 228">
            <a:extLst>
              <a:ext uri="{FF2B5EF4-FFF2-40B4-BE49-F238E27FC236}">
                <a16:creationId xmlns:a16="http://schemas.microsoft.com/office/drawing/2014/main" id="{2C05AB61-3349-498C-B873-2F5B4D71FB71}"/>
              </a:ext>
            </a:extLst>
          </p:cNvPr>
          <p:cNvSpPr/>
          <p:nvPr/>
        </p:nvSpPr>
        <p:spPr>
          <a:xfrm rot="10800000">
            <a:off x="7871012" y="280329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Pfeil nach rechts 228">
            <a:extLst>
              <a:ext uri="{FF2B5EF4-FFF2-40B4-BE49-F238E27FC236}">
                <a16:creationId xmlns:a16="http://schemas.microsoft.com/office/drawing/2014/main" id="{8478B683-5487-4135-A7FF-09D17FA403DB}"/>
              </a:ext>
            </a:extLst>
          </p:cNvPr>
          <p:cNvSpPr/>
          <p:nvPr/>
        </p:nvSpPr>
        <p:spPr>
          <a:xfrm rot="10800000">
            <a:off x="6688428" y="280577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Pfeil nach rechts 228">
            <a:extLst>
              <a:ext uri="{FF2B5EF4-FFF2-40B4-BE49-F238E27FC236}">
                <a16:creationId xmlns:a16="http://schemas.microsoft.com/office/drawing/2014/main" id="{CEE13346-1D83-4C54-BB05-98B6D5CBC04D}"/>
              </a:ext>
            </a:extLst>
          </p:cNvPr>
          <p:cNvSpPr/>
          <p:nvPr/>
        </p:nvSpPr>
        <p:spPr>
          <a:xfrm rot="10800000">
            <a:off x="5205765" y="272052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Pfeil nach rechts 230">
            <a:extLst>
              <a:ext uri="{FF2B5EF4-FFF2-40B4-BE49-F238E27FC236}">
                <a16:creationId xmlns:a16="http://schemas.microsoft.com/office/drawing/2014/main" id="{A3229315-D562-4A72-BBBE-9876DA22DFD0}"/>
              </a:ext>
            </a:extLst>
          </p:cNvPr>
          <p:cNvSpPr/>
          <p:nvPr/>
        </p:nvSpPr>
        <p:spPr>
          <a:xfrm rot="15331021">
            <a:off x="4346588" y="2432492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1" name="Pfeil nach rechts 230">
            <a:extLst>
              <a:ext uri="{FF2B5EF4-FFF2-40B4-BE49-F238E27FC236}">
                <a16:creationId xmlns:a16="http://schemas.microsoft.com/office/drawing/2014/main" id="{28608555-69B1-4A4C-AB19-3FA77D1E49F3}"/>
              </a:ext>
            </a:extLst>
          </p:cNvPr>
          <p:cNvSpPr/>
          <p:nvPr/>
        </p:nvSpPr>
        <p:spPr>
          <a:xfrm rot="12809320">
            <a:off x="4104622" y="2014061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3" name="Pfeil nach rechts 228">
            <a:extLst>
              <a:ext uri="{FF2B5EF4-FFF2-40B4-BE49-F238E27FC236}">
                <a16:creationId xmlns:a16="http://schemas.microsoft.com/office/drawing/2014/main" id="{DC24ED1F-4770-4308-9498-262B86894B81}"/>
              </a:ext>
            </a:extLst>
          </p:cNvPr>
          <p:cNvSpPr/>
          <p:nvPr/>
        </p:nvSpPr>
        <p:spPr>
          <a:xfrm rot="5400000">
            <a:off x="3590908" y="2070910"/>
            <a:ext cx="356735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Pfeil nach rechts 228">
            <a:extLst>
              <a:ext uri="{FF2B5EF4-FFF2-40B4-BE49-F238E27FC236}">
                <a16:creationId xmlns:a16="http://schemas.microsoft.com/office/drawing/2014/main" id="{516563C7-35E4-4391-9199-7D00DEDC6E29}"/>
              </a:ext>
            </a:extLst>
          </p:cNvPr>
          <p:cNvSpPr/>
          <p:nvPr/>
        </p:nvSpPr>
        <p:spPr>
          <a:xfrm rot="5400000">
            <a:off x="3519463" y="262173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Pfeil nach rechts 228">
            <a:extLst>
              <a:ext uri="{FF2B5EF4-FFF2-40B4-BE49-F238E27FC236}">
                <a16:creationId xmlns:a16="http://schemas.microsoft.com/office/drawing/2014/main" id="{2D3E90E2-C113-4E50-98CA-9857D2D7A8F7}"/>
              </a:ext>
            </a:extLst>
          </p:cNvPr>
          <p:cNvSpPr/>
          <p:nvPr/>
        </p:nvSpPr>
        <p:spPr>
          <a:xfrm rot="5400000">
            <a:off x="3518104" y="3211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Pfeil nach rechts 228">
            <a:extLst>
              <a:ext uri="{FF2B5EF4-FFF2-40B4-BE49-F238E27FC236}">
                <a16:creationId xmlns:a16="http://schemas.microsoft.com/office/drawing/2014/main" id="{9082CC57-7583-423F-B0AC-7CBA553EDAAA}"/>
              </a:ext>
            </a:extLst>
          </p:cNvPr>
          <p:cNvSpPr/>
          <p:nvPr/>
        </p:nvSpPr>
        <p:spPr>
          <a:xfrm rot="5400000">
            <a:off x="3521015" y="37972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Pfeil nach rechts 228">
            <a:extLst>
              <a:ext uri="{FF2B5EF4-FFF2-40B4-BE49-F238E27FC236}">
                <a16:creationId xmlns:a16="http://schemas.microsoft.com/office/drawing/2014/main" id="{2CF3AAEC-A86F-496D-B950-491C4E558C42}"/>
              </a:ext>
            </a:extLst>
          </p:cNvPr>
          <p:cNvSpPr/>
          <p:nvPr/>
        </p:nvSpPr>
        <p:spPr>
          <a:xfrm rot="5400000">
            <a:off x="3521097" y="4380906"/>
            <a:ext cx="491649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Pfeil nach rechts 228">
            <a:extLst>
              <a:ext uri="{FF2B5EF4-FFF2-40B4-BE49-F238E27FC236}">
                <a16:creationId xmlns:a16="http://schemas.microsoft.com/office/drawing/2014/main" id="{228F812A-791B-4C45-B64A-8E1E7B353376}"/>
              </a:ext>
            </a:extLst>
          </p:cNvPr>
          <p:cNvSpPr/>
          <p:nvPr/>
        </p:nvSpPr>
        <p:spPr>
          <a:xfrm rot="5400000">
            <a:off x="3569368" y="4958761"/>
            <a:ext cx="3939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Pfeil nach rechts 228">
            <a:extLst>
              <a:ext uri="{FF2B5EF4-FFF2-40B4-BE49-F238E27FC236}">
                <a16:creationId xmlns:a16="http://schemas.microsoft.com/office/drawing/2014/main" id="{3A0C7EF2-5AFE-4414-98DE-F690A3A86FD6}"/>
              </a:ext>
            </a:extLst>
          </p:cNvPr>
          <p:cNvSpPr/>
          <p:nvPr/>
        </p:nvSpPr>
        <p:spPr>
          <a:xfrm>
            <a:off x="4094678" y="5492453"/>
            <a:ext cx="317960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Pfeil nach rechts 228">
            <a:extLst>
              <a:ext uri="{FF2B5EF4-FFF2-40B4-BE49-F238E27FC236}">
                <a16:creationId xmlns:a16="http://schemas.microsoft.com/office/drawing/2014/main" id="{483D1F53-D8B0-4CAD-AC8F-BFAD14C75E24}"/>
              </a:ext>
            </a:extLst>
          </p:cNvPr>
          <p:cNvSpPr/>
          <p:nvPr/>
        </p:nvSpPr>
        <p:spPr>
          <a:xfrm rot="16200000">
            <a:off x="4291084" y="5259499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Pfeil nach rechts 228">
            <a:extLst>
              <a:ext uri="{FF2B5EF4-FFF2-40B4-BE49-F238E27FC236}">
                <a16:creationId xmlns:a16="http://schemas.microsoft.com/office/drawing/2014/main" id="{D5C82EF0-66B4-4819-A5E7-085990A3617D}"/>
              </a:ext>
            </a:extLst>
          </p:cNvPr>
          <p:cNvSpPr/>
          <p:nvPr/>
        </p:nvSpPr>
        <p:spPr>
          <a:xfrm rot="16200000" flipV="1">
            <a:off x="4291922" y="4782050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93" name="Gruppieren 392">
            <a:extLst>
              <a:ext uri="{FF2B5EF4-FFF2-40B4-BE49-F238E27FC236}">
                <a16:creationId xmlns:a16="http://schemas.microsoft.com/office/drawing/2014/main" id="{AA75A71D-E9DB-45FB-8FDE-682CDBF83032}"/>
              </a:ext>
            </a:extLst>
          </p:cNvPr>
          <p:cNvGrpSpPr/>
          <p:nvPr/>
        </p:nvGrpSpPr>
        <p:grpSpPr>
          <a:xfrm>
            <a:off x="4272392" y="2480045"/>
            <a:ext cx="405765" cy="622966"/>
            <a:chOff x="4760582" y="1939129"/>
            <a:chExt cx="405765" cy="622966"/>
          </a:xfrm>
        </p:grpSpPr>
        <p:grpSp>
          <p:nvGrpSpPr>
            <p:cNvPr id="394" name="Gruppieren 393">
              <a:extLst>
                <a:ext uri="{FF2B5EF4-FFF2-40B4-BE49-F238E27FC236}">
                  <a16:creationId xmlns:a16="http://schemas.microsoft.com/office/drawing/2014/main" id="{03DB4CB5-23CB-46CC-A99D-79ADB31046D5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404" name="Gruppieren 403">
                <a:extLst>
                  <a:ext uri="{FF2B5EF4-FFF2-40B4-BE49-F238E27FC236}">
                    <a16:creationId xmlns:a16="http://schemas.microsoft.com/office/drawing/2014/main" id="{196EFEEC-F726-422E-AC57-78C51C1DA46B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407" name="Rechteck 406">
                  <a:extLst>
                    <a:ext uri="{FF2B5EF4-FFF2-40B4-BE49-F238E27FC236}">
                      <a16:creationId xmlns:a16="http://schemas.microsoft.com/office/drawing/2014/main" id="{2C24B0C8-C95C-40F7-9331-235B6A9B7FBE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8" name="Rechteck 407">
                  <a:extLst>
                    <a:ext uri="{FF2B5EF4-FFF2-40B4-BE49-F238E27FC236}">
                      <a16:creationId xmlns:a16="http://schemas.microsoft.com/office/drawing/2014/main" id="{E80CB206-75A3-468A-9A13-B1E0BD166FA6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405" name="Rechteck 404">
                <a:extLst>
                  <a:ext uri="{FF2B5EF4-FFF2-40B4-BE49-F238E27FC236}">
                    <a16:creationId xmlns:a16="http://schemas.microsoft.com/office/drawing/2014/main" id="{A11B62AC-32C1-4C29-AA3F-D92192FBBDC3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6" name="Rechteck 405">
                <a:extLst>
                  <a:ext uri="{FF2B5EF4-FFF2-40B4-BE49-F238E27FC236}">
                    <a16:creationId xmlns:a16="http://schemas.microsoft.com/office/drawing/2014/main" id="{88DAFBBA-87DD-4E08-9EA4-62059A896B67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5" name="Gruppieren 394">
              <a:extLst>
                <a:ext uri="{FF2B5EF4-FFF2-40B4-BE49-F238E27FC236}">
                  <a16:creationId xmlns:a16="http://schemas.microsoft.com/office/drawing/2014/main" id="{43BB06B7-4DA3-4358-BE42-FF7C3C0AAAD0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396" name="Gerader Verbinder 395">
                <a:extLst>
                  <a:ext uri="{FF2B5EF4-FFF2-40B4-BE49-F238E27FC236}">
                    <a16:creationId xmlns:a16="http://schemas.microsoft.com/office/drawing/2014/main" id="{E9E26E75-6CD9-4F34-B57B-21CFCCFBA25E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1F0EC1DC-23BE-4B96-A4B9-B2F805FAD605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1EE95101-D6F7-4B7E-B01A-897DFAFB937C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Gerader Verbinder 398">
                <a:extLst>
                  <a:ext uri="{FF2B5EF4-FFF2-40B4-BE49-F238E27FC236}">
                    <a16:creationId xmlns:a16="http://schemas.microsoft.com/office/drawing/2014/main" id="{813A7726-5C24-4BD0-BAC5-D096CC18C61F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A118A9E8-1C5E-410D-A9E6-5A9349DFF5F8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9955237A-417E-4EFA-BB69-133C904DCCBC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Gerader Verbinder 401">
                <a:extLst>
                  <a:ext uri="{FF2B5EF4-FFF2-40B4-BE49-F238E27FC236}">
                    <a16:creationId xmlns:a16="http://schemas.microsoft.com/office/drawing/2014/main" id="{4CA9B6AA-6745-499B-850A-C1737BAA1EC4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Gerader Verbinder 402">
                <a:extLst>
                  <a:ext uri="{FF2B5EF4-FFF2-40B4-BE49-F238E27FC236}">
                    <a16:creationId xmlns:a16="http://schemas.microsoft.com/office/drawing/2014/main" id="{68B37CD5-9FA9-4D56-953C-5751883BB533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9" name="Gerader Verbinder 408">
            <a:extLst>
              <a:ext uri="{FF2B5EF4-FFF2-40B4-BE49-F238E27FC236}">
                <a16:creationId xmlns:a16="http://schemas.microsoft.com/office/drawing/2014/main" id="{3D163E03-368E-4D60-8DCA-55BF6D8D670B}"/>
              </a:ext>
            </a:extLst>
          </p:cNvPr>
          <p:cNvCxnSpPr>
            <a:cxnSpLocks/>
          </p:cNvCxnSpPr>
          <p:nvPr/>
        </p:nvCxnSpPr>
        <p:spPr>
          <a:xfrm flipV="1">
            <a:off x="7265740" y="584798"/>
            <a:ext cx="0" cy="482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Pfeil nach rechts 232">
            <a:extLst>
              <a:ext uri="{FF2B5EF4-FFF2-40B4-BE49-F238E27FC236}">
                <a16:creationId xmlns:a16="http://schemas.microsoft.com/office/drawing/2014/main" id="{A953616D-09F9-49AD-B838-F13E9C902E76}"/>
              </a:ext>
            </a:extLst>
          </p:cNvPr>
          <p:cNvSpPr/>
          <p:nvPr/>
        </p:nvSpPr>
        <p:spPr>
          <a:xfrm>
            <a:off x="4796180" y="4393622"/>
            <a:ext cx="497853" cy="101431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Pfeil nach rechts 70">
            <a:extLst>
              <a:ext uri="{FF2B5EF4-FFF2-40B4-BE49-F238E27FC236}">
                <a16:creationId xmlns:a16="http://schemas.microsoft.com/office/drawing/2014/main" id="{129AE819-6CEE-46DA-B70B-38E677C4CB71}"/>
              </a:ext>
            </a:extLst>
          </p:cNvPr>
          <p:cNvSpPr/>
          <p:nvPr/>
        </p:nvSpPr>
        <p:spPr>
          <a:xfrm rot="3113040">
            <a:off x="5793899" y="4972669"/>
            <a:ext cx="300038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Pfeil nach rechts 206">
            <a:extLst>
              <a:ext uri="{FF2B5EF4-FFF2-40B4-BE49-F238E27FC236}">
                <a16:creationId xmlns:a16="http://schemas.microsoft.com/office/drawing/2014/main" id="{B6FD2A09-B4B9-4A43-AD42-524524B3D370}"/>
              </a:ext>
            </a:extLst>
          </p:cNvPr>
          <p:cNvSpPr/>
          <p:nvPr/>
        </p:nvSpPr>
        <p:spPr>
          <a:xfrm>
            <a:off x="6710320" y="5093913"/>
            <a:ext cx="497324" cy="99593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Pfeil nach rechts 206">
            <a:extLst>
              <a:ext uri="{FF2B5EF4-FFF2-40B4-BE49-F238E27FC236}">
                <a16:creationId xmlns:a16="http://schemas.microsoft.com/office/drawing/2014/main" id="{6F91A72C-5688-45E2-9AE0-CD3DEE8B10CF}"/>
              </a:ext>
            </a:extLst>
          </p:cNvPr>
          <p:cNvSpPr/>
          <p:nvPr/>
        </p:nvSpPr>
        <p:spPr>
          <a:xfrm>
            <a:off x="7877473" y="5093416"/>
            <a:ext cx="497324" cy="9413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Pfeil nach rechts 206">
            <a:extLst>
              <a:ext uri="{FF2B5EF4-FFF2-40B4-BE49-F238E27FC236}">
                <a16:creationId xmlns:a16="http://schemas.microsoft.com/office/drawing/2014/main" id="{6722C6D4-63CD-4114-A8AF-9FBECFB51E6E}"/>
              </a:ext>
            </a:extLst>
          </p:cNvPr>
          <p:cNvSpPr/>
          <p:nvPr/>
        </p:nvSpPr>
        <p:spPr>
          <a:xfrm>
            <a:off x="9048437" y="5093062"/>
            <a:ext cx="491649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Pfeil nach rechts 206">
            <a:extLst>
              <a:ext uri="{FF2B5EF4-FFF2-40B4-BE49-F238E27FC236}">
                <a16:creationId xmlns:a16="http://schemas.microsoft.com/office/drawing/2014/main" id="{0821FA75-7417-44D9-9B4F-1E00D7516204}"/>
              </a:ext>
            </a:extLst>
          </p:cNvPr>
          <p:cNvSpPr/>
          <p:nvPr/>
        </p:nvSpPr>
        <p:spPr>
          <a:xfrm>
            <a:off x="10166334" y="5088150"/>
            <a:ext cx="491649" cy="9345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rapezoid 15">
            <a:extLst>
              <a:ext uri="{FF2B5EF4-FFF2-40B4-BE49-F238E27FC236}">
                <a16:creationId xmlns:a16="http://schemas.microsoft.com/office/drawing/2014/main" id="{BACAECBE-F12F-43E8-BFDE-593664539166}"/>
              </a:ext>
            </a:extLst>
          </p:cNvPr>
          <p:cNvSpPr/>
          <p:nvPr/>
        </p:nvSpPr>
        <p:spPr>
          <a:xfrm>
            <a:off x="2640132" y="3758285"/>
            <a:ext cx="404068" cy="985103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rapezoid 17">
            <a:extLst>
              <a:ext uri="{FF2B5EF4-FFF2-40B4-BE49-F238E27FC236}">
                <a16:creationId xmlns:a16="http://schemas.microsoft.com/office/drawing/2014/main" id="{CE3B623A-64F0-4A11-A8EA-5F44874F6633}"/>
              </a:ext>
            </a:extLst>
          </p:cNvPr>
          <p:cNvSpPr/>
          <p:nvPr/>
        </p:nvSpPr>
        <p:spPr>
          <a:xfrm>
            <a:off x="2630992" y="3630521"/>
            <a:ext cx="404068" cy="618032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AA894FE-9362-4192-8589-30E6B7C7C7D0}"/>
              </a:ext>
            </a:extLst>
          </p:cNvPr>
          <p:cNvSpPr/>
          <p:nvPr/>
        </p:nvSpPr>
        <p:spPr>
          <a:xfrm>
            <a:off x="2725038" y="3498456"/>
            <a:ext cx="236814" cy="32678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rapezoid 14">
            <a:extLst>
              <a:ext uri="{FF2B5EF4-FFF2-40B4-BE49-F238E27FC236}">
                <a16:creationId xmlns:a16="http://schemas.microsoft.com/office/drawing/2014/main" id="{2F4B91F6-E1B5-4CC3-ABB6-66E4D66A777E}"/>
              </a:ext>
            </a:extLst>
          </p:cNvPr>
          <p:cNvSpPr/>
          <p:nvPr/>
        </p:nvSpPr>
        <p:spPr>
          <a:xfrm rot="10800000">
            <a:off x="2636824" y="2590388"/>
            <a:ext cx="404068" cy="985103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rapezoid 16">
            <a:extLst>
              <a:ext uri="{FF2B5EF4-FFF2-40B4-BE49-F238E27FC236}">
                <a16:creationId xmlns:a16="http://schemas.microsoft.com/office/drawing/2014/main" id="{A61B2114-4A1F-4905-BE28-F7C363991019}"/>
              </a:ext>
            </a:extLst>
          </p:cNvPr>
          <p:cNvSpPr/>
          <p:nvPr/>
        </p:nvSpPr>
        <p:spPr>
          <a:xfrm rot="10800000">
            <a:off x="2631299" y="3051062"/>
            <a:ext cx="404068" cy="618032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EA5152D5-34E2-4A3F-A654-991EDF9F2113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18894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xit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26" grpId="0" animBg="1"/>
      <p:bldP spid="27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48" grpId="0" animBg="1"/>
      <p:bldP spid="341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7" grpId="0" animBg="1"/>
      <p:bldP spid="258" grpId="0" animBg="1"/>
      <p:bldP spid="259" grpId="0" animBg="1"/>
      <p:bldP spid="260" grpId="0" animBg="1"/>
      <p:bldP spid="262" grpId="0" animBg="1"/>
      <p:bldP spid="264" grpId="0" animBg="1"/>
      <p:bldP spid="273" grpId="0" animBg="1"/>
      <p:bldP spid="274" grpId="0" animBg="1"/>
      <p:bldP spid="275" grpId="0" animBg="1"/>
      <p:bldP spid="276" grpId="0" animBg="1"/>
      <p:bldP spid="16" grpId="0" animBg="1"/>
      <p:bldP spid="18" grpId="0" animBg="1"/>
      <p:bldP spid="15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5" y="374950"/>
            <a:ext cx="13027270" cy="62329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sp>
        <p:nvSpPr>
          <p:cNvPr id="121" name="Rechteck 120"/>
          <p:cNvSpPr/>
          <p:nvPr/>
        </p:nvSpPr>
        <p:spPr>
          <a:xfrm rot="5400000">
            <a:off x="4134026" y="2550502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/>
          <p:cNvSpPr/>
          <p:nvPr/>
        </p:nvSpPr>
        <p:spPr>
          <a:xfrm rot="16200000">
            <a:off x="4131126" y="2548829"/>
            <a:ext cx="690209" cy="438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/>
          <p:cNvSpPr/>
          <p:nvPr/>
        </p:nvSpPr>
        <p:spPr>
          <a:xfrm rot="5400000">
            <a:off x="5176836" y="4314245"/>
            <a:ext cx="1700723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/>
          <p:cNvSpPr/>
          <p:nvPr/>
        </p:nvSpPr>
        <p:spPr>
          <a:xfrm rot="16200000">
            <a:off x="5176757" y="4312823"/>
            <a:ext cx="1697265" cy="281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rapezoid 48"/>
          <p:cNvSpPr/>
          <p:nvPr/>
        </p:nvSpPr>
        <p:spPr>
          <a:xfrm rot="16200000">
            <a:off x="4836268" y="4252907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Trapezoid 194"/>
          <p:cNvSpPr/>
          <p:nvPr/>
        </p:nvSpPr>
        <p:spPr>
          <a:xfrm rot="5400000" flipV="1">
            <a:off x="4829576" y="4243643"/>
            <a:ext cx="1702520" cy="432713"/>
          </a:xfrm>
          <a:prstGeom prst="trapezoid">
            <a:avLst>
              <a:gd name="adj" fmla="val 151708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8" name="Gruppieren 27"/>
          <p:cNvGrpSpPr/>
          <p:nvPr/>
        </p:nvGrpSpPr>
        <p:grpSpPr>
          <a:xfrm>
            <a:off x="6457945" y="3258684"/>
            <a:ext cx="973643" cy="1693048"/>
            <a:chOff x="6464295" y="3265034"/>
            <a:chExt cx="973643" cy="1693048"/>
          </a:xfrm>
        </p:grpSpPr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7614834" y="4250326"/>
            <a:ext cx="967101" cy="684538"/>
            <a:chOff x="7621184" y="4250326"/>
            <a:chExt cx="967101" cy="684538"/>
          </a:xfrm>
        </p:grpSpPr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8772465" y="4260743"/>
            <a:ext cx="967099" cy="681056"/>
            <a:chOff x="8778815" y="4260743"/>
            <a:chExt cx="967099" cy="681056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AF9BA73F-639A-4842-9830-48433567B3FA}"/>
                </a:ext>
              </a:extLst>
            </p:cNvPr>
            <p:cNvSpPr/>
            <p:nvPr/>
          </p:nvSpPr>
          <p:spPr>
            <a:xfrm>
              <a:off x="8825789" y="4260743"/>
              <a:ext cx="876864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CB992E61-F87E-45EB-B93F-BC348381D94A}"/>
                </a:ext>
              </a:extLst>
            </p:cNvPr>
            <p:cNvSpPr/>
            <p:nvPr/>
          </p:nvSpPr>
          <p:spPr>
            <a:xfrm>
              <a:off x="8780215" y="4340680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AB622770-EBF9-46E9-903A-B55C84112F04}"/>
                </a:ext>
              </a:extLst>
            </p:cNvPr>
            <p:cNvSpPr/>
            <p:nvPr/>
          </p:nvSpPr>
          <p:spPr>
            <a:xfrm>
              <a:off x="8778815" y="4478169"/>
              <a:ext cx="965699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A351290E-A800-4DBC-A98E-FDF5E0CC7317}"/>
                </a:ext>
              </a:extLst>
            </p:cNvPr>
            <p:cNvSpPr/>
            <p:nvPr/>
          </p:nvSpPr>
          <p:spPr>
            <a:xfrm>
              <a:off x="9224206" y="4760344"/>
              <a:ext cx="99939" cy="181455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9920078" y="3237055"/>
            <a:ext cx="965888" cy="1693047"/>
            <a:chOff x="9920078" y="3237055"/>
            <a:chExt cx="965888" cy="1693047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40688C95-9500-4AFB-A477-02133F25DDA0}"/>
                </a:ext>
              </a:extLst>
            </p:cNvPr>
            <p:cNvSpPr/>
            <p:nvPr/>
          </p:nvSpPr>
          <p:spPr>
            <a:xfrm>
              <a:off x="9964068" y="3237055"/>
              <a:ext cx="876863" cy="4996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357144E-FB58-4A8D-9D76-25385512DEB3}"/>
                </a:ext>
              </a:extLst>
            </p:cNvPr>
            <p:cNvSpPr/>
            <p:nvPr/>
          </p:nvSpPr>
          <p:spPr>
            <a:xfrm>
              <a:off x="9920078" y="3316992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629803AB-4DA6-4CDB-8A4E-6BFFA6F43CA8}"/>
                </a:ext>
              </a:extLst>
            </p:cNvPr>
            <p:cNvSpPr/>
            <p:nvPr/>
          </p:nvSpPr>
          <p:spPr>
            <a:xfrm>
              <a:off x="9920268" y="3454481"/>
              <a:ext cx="965698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7D2AFF58-C24D-4CC1-A925-6BCB1B248A17}"/>
                </a:ext>
              </a:extLst>
            </p:cNvPr>
            <p:cNvSpPr/>
            <p:nvPr/>
          </p:nvSpPr>
          <p:spPr>
            <a:xfrm>
              <a:off x="10362484" y="3736655"/>
              <a:ext cx="99939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1" name="Gruppieren 90"/>
          <p:cNvGrpSpPr/>
          <p:nvPr/>
        </p:nvGrpSpPr>
        <p:grpSpPr>
          <a:xfrm>
            <a:off x="7615952" y="3247470"/>
            <a:ext cx="973643" cy="1693048"/>
            <a:chOff x="6464295" y="3265034"/>
            <a:chExt cx="973643" cy="1693048"/>
          </a:xfrm>
        </p:grpSpPr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67381" y="3249159"/>
            <a:ext cx="973643" cy="1693048"/>
            <a:chOff x="6464295" y="3265034"/>
            <a:chExt cx="973643" cy="1693048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3BFD92C8-909D-42F1-9546-FDE829AAC362}"/>
                </a:ext>
              </a:extLst>
            </p:cNvPr>
            <p:cNvSpPr/>
            <p:nvPr/>
          </p:nvSpPr>
          <p:spPr>
            <a:xfrm>
              <a:off x="6514849" y="3265034"/>
              <a:ext cx="882649" cy="4996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5E8C07C-A6CD-4F6B-813F-1A20E7719D07}"/>
                </a:ext>
              </a:extLst>
            </p:cNvPr>
            <p:cNvSpPr/>
            <p:nvPr/>
          </p:nvSpPr>
          <p:spPr>
            <a:xfrm>
              <a:off x="6465868" y="3344971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0313BAA3-4DAA-4965-B284-54BAFCC454EC}"/>
                </a:ext>
              </a:extLst>
            </p:cNvPr>
            <p:cNvSpPr/>
            <p:nvPr/>
          </p:nvSpPr>
          <p:spPr>
            <a:xfrm>
              <a:off x="6464295" y="3482460"/>
              <a:ext cx="972070" cy="5755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EC358109-F4E2-442D-A540-7B906EAC7D86}"/>
                </a:ext>
              </a:extLst>
            </p:cNvPr>
            <p:cNvSpPr/>
            <p:nvPr/>
          </p:nvSpPr>
          <p:spPr>
            <a:xfrm>
              <a:off x="6915894" y="3764635"/>
              <a:ext cx="100598" cy="11934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6460736" y="4250122"/>
            <a:ext cx="967101" cy="684538"/>
            <a:chOff x="7621184" y="4250326"/>
            <a:chExt cx="967101" cy="684538"/>
          </a:xfrm>
        </p:grpSpPr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6" name="Gruppieren 105"/>
          <p:cNvGrpSpPr/>
          <p:nvPr/>
        </p:nvGrpSpPr>
        <p:grpSpPr>
          <a:xfrm>
            <a:off x="9915428" y="4250122"/>
            <a:ext cx="967101" cy="684538"/>
            <a:chOff x="7621184" y="4250326"/>
            <a:chExt cx="967101" cy="684538"/>
          </a:xfrm>
        </p:grpSpPr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68E24061-A6C5-440F-BB7B-8102D4390555}"/>
                </a:ext>
              </a:extLst>
            </p:cNvPr>
            <p:cNvSpPr/>
            <p:nvPr/>
          </p:nvSpPr>
          <p:spPr>
            <a:xfrm>
              <a:off x="7669746" y="4250326"/>
              <a:ext cx="876865" cy="502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0DFB5A33-EDEA-4AC5-B01C-8F593430E321}"/>
                </a:ext>
              </a:extLst>
            </p:cNvPr>
            <p:cNvSpPr/>
            <p:nvPr/>
          </p:nvSpPr>
          <p:spPr>
            <a:xfrm>
              <a:off x="7622585" y="4330672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CB5A13E-821B-4B25-A3E4-A644CE947FF2}"/>
                </a:ext>
              </a:extLst>
            </p:cNvPr>
            <p:cNvSpPr/>
            <p:nvPr/>
          </p:nvSpPr>
          <p:spPr>
            <a:xfrm>
              <a:off x="7621184" y="4468864"/>
              <a:ext cx="965700" cy="5784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E00471F0-977E-46ED-85EA-ADE217A97506}"/>
                </a:ext>
              </a:extLst>
            </p:cNvPr>
            <p:cNvSpPr/>
            <p:nvPr/>
          </p:nvSpPr>
          <p:spPr>
            <a:xfrm>
              <a:off x="8068163" y="4752481"/>
              <a:ext cx="99939" cy="182383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786475" y="3802856"/>
            <a:ext cx="7955594" cy="2581655"/>
            <a:chOff x="4786475" y="3802856"/>
            <a:chExt cx="7955594" cy="2581655"/>
          </a:xfrm>
        </p:grpSpPr>
        <p:grpSp>
          <p:nvGrpSpPr>
            <p:cNvPr id="3" name="Gruppieren 2"/>
            <p:cNvGrpSpPr/>
            <p:nvPr/>
          </p:nvGrpSpPr>
          <p:grpSpPr>
            <a:xfrm>
              <a:off x="4786475" y="5502085"/>
              <a:ext cx="7955594" cy="882426"/>
              <a:chOff x="4786475" y="5502085"/>
              <a:chExt cx="7955594" cy="882426"/>
            </a:xfrm>
          </p:grpSpPr>
          <p:grpSp>
            <p:nvGrpSpPr>
              <p:cNvPr id="2" name="Gruppieren 1"/>
              <p:cNvGrpSpPr/>
              <p:nvPr/>
            </p:nvGrpSpPr>
            <p:grpSpPr>
              <a:xfrm>
                <a:off x="4786475" y="5502085"/>
                <a:ext cx="7955594" cy="882426"/>
                <a:chOff x="4786475" y="5502085"/>
                <a:chExt cx="7955594" cy="882426"/>
              </a:xfrm>
            </p:grpSpPr>
            <p:grpSp>
              <p:nvGrpSpPr>
                <p:cNvPr id="138" name="Gruppieren 137"/>
                <p:cNvGrpSpPr/>
                <p:nvPr/>
              </p:nvGrpSpPr>
              <p:grpSpPr>
                <a:xfrm>
                  <a:off x="4786475" y="6243125"/>
                  <a:ext cx="7303770" cy="141386"/>
                  <a:chOff x="3767300" y="6215736"/>
                  <a:chExt cx="7303770" cy="141386"/>
                </a:xfrm>
                <a:blipFill>
                  <a:blip r:embed="rId4"/>
                  <a:tile tx="0" ty="0" sx="100000" sy="100000" flip="none" algn="tl"/>
                </a:blipFill>
              </p:grpSpPr>
              <p:sp>
                <p:nvSpPr>
                  <p:cNvPr id="139" name="Rechteck 138"/>
                  <p:cNvSpPr/>
                  <p:nvPr/>
                </p:nvSpPr>
                <p:spPr>
                  <a:xfrm>
                    <a:off x="3767300" y="621614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0" name="Rechteck 139"/>
                  <p:cNvSpPr/>
                  <p:nvPr/>
                </p:nvSpPr>
                <p:spPr>
                  <a:xfrm>
                    <a:off x="417306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1" name="Rechteck 140"/>
                  <p:cNvSpPr/>
                  <p:nvPr/>
                </p:nvSpPr>
                <p:spPr>
                  <a:xfrm>
                    <a:off x="457883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2" name="Rechteck 141"/>
                  <p:cNvSpPr/>
                  <p:nvPr/>
                </p:nvSpPr>
                <p:spPr>
                  <a:xfrm>
                    <a:off x="498459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3" name="Rechteck 142"/>
                  <p:cNvSpPr/>
                  <p:nvPr/>
                </p:nvSpPr>
                <p:spPr>
                  <a:xfrm>
                    <a:off x="539036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4" name="Rechteck 143"/>
                  <p:cNvSpPr/>
                  <p:nvPr/>
                </p:nvSpPr>
                <p:spPr>
                  <a:xfrm>
                    <a:off x="579612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5" name="Rechteck 144"/>
                  <p:cNvSpPr/>
                  <p:nvPr/>
                </p:nvSpPr>
                <p:spPr>
                  <a:xfrm>
                    <a:off x="620189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6" name="Rechteck 145"/>
                  <p:cNvSpPr/>
                  <p:nvPr/>
                </p:nvSpPr>
                <p:spPr>
                  <a:xfrm>
                    <a:off x="660765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7" name="Rechteck 146"/>
                  <p:cNvSpPr/>
                  <p:nvPr/>
                </p:nvSpPr>
                <p:spPr>
                  <a:xfrm>
                    <a:off x="701342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8" name="Rechteck 147"/>
                  <p:cNvSpPr/>
                  <p:nvPr/>
                </p:nvSpPr>
                <p:spPr>
                  <a:xfrm>
                    <a:off x="7419185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49" name="Rechteck 148"/>
                  <p:cNvSpPr/>
                  <p:nvPr/>
                </p:nvSpPr>
                <p:spPr>
                  <a:xfrm>
                    <a:off x="7824950" y="621614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0" name="Rechteck 149"/>
                  <p:cNvSpPr/>
                  <p:nvPr/>
                </p:nvSpPr>
                <p:spPr>
                  <a:xfrm>
                    <a:off x="823071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1" name="Rechteck 150"/>
                  <p:cNvSpPr/>
                  <p:nvPr/>
                </p:nvSpPr>
                <p:spPr>
                  <a:xfrm>
                    <a:off x="863648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2" name="Rechteck 151"/>
                  <p:cNvSpPr/>
                  <p:nvPr/>
                </p:nvSpPr>
                <p:spPr>
                  <a:xfrm>
                    <a:off x="9042245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3" name="Rechteck 152"/>
                  <p:cNvSpPr/>
                  <p:nvPr/>
                </p:nvSpPr>
                <p:spPr>
                  <a:xfrm>
                    <a:off x="9448010" y="6215738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4" name="Rechteck 153"/>
                  <p:cNvSpPr/>
                  <p:nvPr/>
                </p:nvSpPr>
                <p:spPr>
                  <a:xfrm>
                    <a:off x="9853775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5" name="Rechteck 154"/>
                  <p:cNvSpPr/>
                  <p:nvPr/>
                </p:nvSpPr>
                <p:spPr>
                  <a:xfrm>
                    <a:off x="10259540" y="6215737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156" name="Rechteck 155"/>
                  <p:cNvSpPr/>
                  <p:nvPr/>
                </p:nvSpPr>
                <p:spPr>
                  <a:xfrm>
                    <a:off x="10665305" y="6215736"/>
                    <a:ext cx="405765" cy="140975"/>
                  </a:xfrm>
                  <a:prstGeom prst="rect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111" name="Halbbogen 110"/>
                <p:cNvSpPr/>
                <p:nvPr/>
              </p:nvSpPr>
              <p:spPr>
                <a:xfrm rot="5400000">
                  <a:off x="11854656" y="5496690"/>
                  <a:ext cx="882018" cy="892808"/>
                </a:xfrm>
                <a:prstGeom prst="blockArc">
                  <a:avLst>
                    <a:gd name="adj1" fmla="val 16201138"/>
                    <a:gd name="adj2" fmla="val 136375"/>
                    <a:gd name="adj3" fmla="val 15977"/>
                  </a:avLst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12" name="Rechteck 111"/>
                <p:cNvSpPr/>
                <p:nvPr/>
              </p:nvSpPr>
              <p:spPr>
                <a:xfrm>
                  <a:off x="11889900" y="6243125"/>
                  <a:ext cx="405765" cy="140975"/>
                </a:xfrm>
                <a:prstGeom prst="rect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3" name="Rechteck 112"/>
              <p:cNvSpPr/>
              <p:nvPr/>
            </p:nvSpPr>
            <p:spPr>
              <a:xfrm rot="5400000">
                <a:off x="12468699" y="5669724"/>
                <a:ext cx="405765" cy="140975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4" name="Rechteck 113"/>
            <p:cNvSpPr/>
            <p:nvPr/>
          </p:nvSpPr>
          <p:spPr>
            <a:xfrm rot="5400000">
              <a:off x="12468699" y="5263959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5" name="Rechteck 114"/>
            <p:cNvSpPr/>
            <p:nvPr/>
          </p:nvSpPr>
          <p:spPr>
            <a:xfrm rot="5400000">
              <a:off x="12468699" y="4858194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6" name="Rechteck 115"/>
            <p:cNvSpPr/>
            <p:nvPr/>
          </p:nvSpPr>
          <p:spPr>
            <a:xfrm rot="5400000">
              <a:off x="12468699" y="445671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7" name="Rechteck 116"/>
            <p:cNvSpPr/>
            <p:nvPr/>
          </p:nvSpPr>
          <p:spPr>
            <a:xfrm rot="5400000">
              <a:off x="12468699" y="405095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/>
            <p:cNvSpPr/>
            <p:nvPr/>
          </p:nvSpPr>
          <p:spPr>
            <a:xfrm>
              <a:off x="12601094" y="3802856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8" name="Rechteck 117"/>
          <p:cNvSpPr/>
          <p:nvPr/>
        </p:nvSpPr>
        <p:spPr>
          <a:xfrm>
            <a:off x="4546600" y="4260743"/>
            <a:ext cx="929563" cy="3928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Rechteck 118"/>
          <p:cNvSpPr/>
          <p:nvPr/>
        </p:nvSpPr>
        <p:spPr>
          <a:xfrm rot="5400000">
            <a:off x="3720213" y="3809177"/>
            <a:ext cx="1528760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Rechteck 119"/>
          <p:cNvSpPr/>
          <p:nvPr/>
        </p:nvSpPr>
        <p:spPr>
          <a:xfrm rot="5400000">
            <a:off x="3842910" y="5215365"/>
            <a:ext cx="1273968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Rechteck 121"/>
          <p:cNvSpPr/>
          <p:nvPr/>
        </p:nvSpPr>
        <p:spPr>
          <a:xfrm rot="10800000">
            <a:off x="4698205" y="2701340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Rechteck 122"/>
          <p:cNvSpPr/>
          <p:nvPr/>
        </p:nvSpPr>
        <p:spPr>
          <a:xfrm rot="10800000">
            <a:off x="6328456" y="2698404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Rechteck 123"/>
          <p:cNvSpPr/>
          <p:nvPr/>
        </p:nvSpPr>
        <p:spPr>
          <a:xfrm rot="5400000">
            <a:off x="5228692" y="4112351"/>
            <a:ext cx="2293017" cy="92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Rechteck 124"/>
          <p:cNvSpPr/>
          <p:nvPr/>
        </p:nvSpPr>
        <p:spPr>
          <a:xfrm rot="10800000">
            <a:off x="6421696" y="4976895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Rechteck 125"/>
          <p:cNvSpPr/>
          <p:nvPr/>
        </p:nvSpPr>
        <p:spPr>
          <a:xfrm rot="5400000">
            <a:off x="9820710" y="4103685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 rot="5400000">
            <a:off x="6543900" y="3936518"/>
            <a:ext cx="1964974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/>
          <p:cNvSpPr/>
          <p:nvPr/>
        </p:nvSpPr>
        <p:spPr>
          <a:xfrm rot="5400000">
            <a:off x="7697517" y="3936517"/>
            <a:ext cx="1964971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Rechteck 128"/>
          <p:cNvSpPr/>
          <p:nvPr/>
        </p:nvSpPr>
        <p:spPr>
          <a:xfrm rot="5400000">
            <a:off x="8840947" y="3936518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Halbbogen 129"/>
          <p:cNvSpPr/>
          <p:nvPr/>
        </p:nvSpPr>
        <p:spPr>
          <a:xfrm rot="10800000">
            <a:off x="4419473" y="5491292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/>
          <p:cNvSpPr/>
          <p:nvPr/>
        </p:nvSpPr>
        <p:spPr>
          <a:xfrm rot="10800000">
            <a:off x="11022378" y="2698106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5" name="Gruppieren 54"/>
          <p:cNvGrpSpPr/>
          <p:nvPr/>
        </p:nvGrpSpPr>
        <p:grpSpPr>
          <a:xfrm>
            <a:off x="5642098" y="4057250"/>
            <a:ext cx="311024" cy="792644"/>
            <a:chOff x="2097828" y="3272977"/>
            <a:chExt cx="518294" cy="1429198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56" name="Trapezoid 55"/>
            <p:cNvSpPr/>
            <p:nvPr/>
          </p:nvSpPr>
          <p:spPr>
            <a:xfrm rot="16200000">
              <a:off x="1544616" y="3850639"/>
              <a:ext cx="1380744" cy="274320"/>
            </a:xfrm>
            <a:prstGeom prst="trapezoid">
              <a:avLst>
                <a:gd name="adj" fmla="val 91618"/>
              </a:avLst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414954" y="3272977"/>
              <a:ext cx="201168" cy="142919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150330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2534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38851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542968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660595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754626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AE47173-75FE-48F7-AFCE-BF9A0D61D965}"/>
              </a:ext>
            </a:extLst>
          </p:cNvPr>
          <p:cNvCxnSpPr/>
          <p:nvPr/>
        </p:nvCxnSpPr>
        <p:spPr>
          <a:xfrm>
            <a:off x="5832403" y="420506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55241DF6-7BCF-4F66-9973-52D7D02C8728}"/>
              </a:ext>
            </a:extLst>
          </p:cNvPr>
          <p:cNvCxnSpPr/>
          <p:nvPr/>
        </p:nvCxnSpPr>
        <p:spPr>
          <a:xfrm>
            <a:off x="5832403" y="432432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ADDBEDF6-6CCA-4AB1-8DCF-23B38D2AF55C}"/>
              </a:ext>
            </a:extLst>
          </p:cNvPr>
          <p:cNvCxnSpPr/>
          <p:nvPr/>
        </p:nvCxnSpPr>
        <p:spPr>
          <a:xfrm>
            <a:off x="5832403" y="4468864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EFB61D71-C121-4E4D-A21C-8E6E39CB31D5}"/>
              </a:ext>
            </a:extLst>
          </p:cNvPr>
          <p:cNvCxnSpPr/>
          <p:nvPr/>
        </p:nvCxnSpPr>
        <p:spPr>
          <a:xfrm>
            <a:off x="5832403" y="460088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71215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AFFBC02-ED02-41AC-88E4-038EE4C05518}"/>
              </a:ext>
            </a:extLst>
          </p:cNvPr>
          <p:cNvCxnSpPr/>
          <p:nvPr/>
        </p:nvCxnSpPr>
        <p:spPr>
          <a:xfrm>
            <a:off x="5832403" y="4101742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5927D8F1-6224-4065-A93C-A59C65971B67}"/>
              </a:ext>
            </a:extLst>
          </p:cNvPr>
          <p:cNvCxnSpPr/>
          <p:nvPr/>
        </p:nvCxnSpPr>
        <p:spPr>
          <a:xfrm>
            <a:off x="5832403" y="4807409"/>
            <a:ext cx="120719" cy="0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Rechteck 132"/>
          <p:cNvSpPr/>
          <p:nvPr/>
        </p:nvSpPr>
        <p:spPr>
          <a:xfrm>
            <a:off x="6165938" y="5193983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Abgerundetes Rechteck 49"/>
          <p:cNvSpPr/>
          <p:nvPr/>
        </p:nvSpPr>
        <p:spPr>
          <a:xfrm>
            <a:off x="166688" y="1103074"/>
            <a:ext cx="1119187" cy="699531"/>
          </a:xfrm>
          <a:prstGeom prst="roundRect">
            <a:avLst>
              <a:gd name="adj" fmla="val 21773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/>
          <p:cNvSpPr/>
          <p:nvPr/>
        </p:nvSpPr>
        <p:spPr>
          <a:xfrm>
            <a:off x="166688" y="1067056"/>
            <a:ext cx="1119187" cy="159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/>
          <p:cNvSpPr/>
          <p:nvPr/>
        </p:nvSpPr>
        <p:spPr>
          <a:xfrm rot="10800000">
            <a:off x="12015636" y="2600264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/>
          <p:cNvSpPr/>
          <p:nvPr/>
        </p:nvSpPr>
        <p:spPr>
          <a:xfrm rot="10800000">
            <a:off x="12015634" y="2720771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/>
          <p:cNvSpPr/>
          <p:nvPr/>
        </p:nvSpPr>
        <p:spPr>
          <a:xfrm rot="10800000">
            <a:off x="12015633" y="282589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/>
          <p:cNvSpPr/>
          <p:nvPr/>
        </p:nvSpPr>
        <p:spPr>
          <a:xfrm rot="10800000">
            <a:off x="12015628" y="2930119"/>
            <a:ext cx="816919" cy="55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Rechteck 157"/>
          <p:cNvSpPr/>
          <p:nvPr/>
        </p:nvSpPr>
        <p:spPr>
          <a:xfrm rot="10800000">
            <a:off x="12015626" y="3023046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Rechteck 158"/>
          <p:cNvSpPr/>
          <p:nvPr/>
        </p:nvSpPr>
        <p:spPr>
          <a:xfrm rot="10800000">
            <a:off x="12015625" y="314012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Rechteck 159"/>
          <p:cNvSpPr/>
          <p:nvPr/>
        </p:nvSpPr>
        <p:spPr>
          <a:xfrm rot="10800000">
            <a:off x="12015206" y="324442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/>
          <p:cNvSpPr/>
          <p:nvPr/>
        </p:nvSpPr>
        <p:spPr>
          <a:xfrm rot="10800000">
            <a:off x="12015205" y="334937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/>
          <p:cNvSpPr/>
          <p:nvPr/>
        </p:nvSpPr>
        <p:spPr>
          <a:xfrm rot="10800000">
            <a:off x="12016171" y="3449853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/>
          <p:cNvSpPr/>
          <p:nvPr/>
        </p:nvSpPr>
        <p:spPr>
          <a:xfrm rot="10800000">
            <a:off x="12015203" y="3546182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/>
          <p:cNvSpPr/>
          <p:nvPr/>
        </p:nvSpPr>
        <p:spPr>
          <a:xfrm rot="10800000">
            <a:off x="12015201" y="3659952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Halbbogen 164"/>
          <p:cNvSpPr/>
          <p:nvPr/>
        </p:nvSpPr>
        <p:spPr>
          <a:xfrm rot="178976">
            <a:off x="3637429" y="1912464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Halbbogen 165"/>
          <p:cNvSpPr/>
          <p:nvPr/>
        </p:nvSpPr>
        <p:spPr>
          <a:xfrm>
            <a:off x="2918606" y="1263148"/>
            <a:ext cx="926574" cy="938155"/>
          </a:xfrm>
          <a:prstGeom prst="blockArc">
            <a:avLst>
              <a:gd name="adj1" fmla="val 16033979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/>
          <p:cNvSpPr/>
          <p:nvPr/>
        </p:nvSpPr>
        <p:spPr>
          <a:xfrm rot="10800000">
            <a:off x="1285873" y="1262274"/>
            <a:ext cx="2081214" cy="1426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/>
          <p:cNvSpPr/>
          <p:nvPr/>
        </p:nvSpPr>
        <p:spPr>
          <a:xfrm rot="5400000">
            <a:off x="-1035402" y="3520649"/>
            <a:ext cx="3575844" cy="13976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9" name="Halbbogen 168"/>
          <p:cNvSpPr/>
          <p:nvPr/>
        </p:nvSpPr>
        <p:spPr>
          <a:xfrm rot="10800000">
            <a:off x="687561" y="4888042"/>
            <a:ext cx="882018" cy="892808"/>
          </a:xfrm>
          <a:prstGeom prst="blockArc">
            <a:avLst>
              <a:gd name="adj1" fmla="val 16201138"/>
              <a:gd name="adj2" fmla="val 115475"/>
              <a:gd name="adj3" fmla="val 1517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/>
          <p:cNvSpPr/>
          <p:nvPr/>
        </p:nvSpPr>
        <p:spPr>
          <a:xfrm rot="10800000">
            <a:off x="1128570" y="5641973"/>
            <a:ext cx="2314718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/>
          <p:cNvSpPr/>
          <p:nvPr/>
        </p:nvSpPr>
        <p:spPr>
          <a:xfrm rot="10800000">
            <a:off x="4084637" y="548115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/>
          <p:cNvSpPr/>
          <p:nvPr/>
        </p:nvSpPr>
        <p:spPr>
          <a:xfrm rot="10800000">
            <a:off x="3573642" y="1939129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/>
          <p:cNvSpPr/>
          <p:nvPr/>
        </p:nvSpPr>
        <p:spPr>
          <a:xfrm rot="10800000">
            <a:off x="3573642" y="2120256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" name="Rechteck 173"/>
          <p:cNvSpPr/>
          <p:nvPr/>
        </p:nvSpPr>
        <p:spPr>
          <a:xfrm rot="10800000">
            <a:off x="3573642" y="2284484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/>
          <p:cNvSpPr/>
          <p:nvPr/>
        </p:nvSpPr>
        <p:spPr>
          <a:xfrm rot="10800000">
            <a:off x="3573641" y="242569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/>
          <p:cNvSpPr/>
          <p:nvPr/>
        </p:nvSpPr>
        <p:spPr>
          <a:xfrm rot="10800000">
            <a:off x="3573640" y="2577696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8" name="Rechteck 177"/>
          <p:cNvSpPr/>
          <p:nvPr/>
        </p:nvSpPr>
        <p:spPr>
          <a:xfrm rot="10800000">
            <a:off x="3575144" y="272969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/>
          <p:cNvSpPr/>
          <p:nvPr/>
        </p:nvSpPr>
        <p:spPr>
          <a:xfrm rot="10800000">
            <a:off x="3575143" y="2873044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/>
          <p:cNvSpPr/>
          <p:nvPr/>
        </p:nvSpPr>
        <p:spPr>
          <a:xfrm rot="10800000">
            <a:off x="3573640" y="3023565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/>
          <p:cNvSpPr/>
          <p:nvPr/>
        </p:nvSpPr>
        <p:spPr>
          <a:xfrm rot="10800000">
            <a:off x="3573640" y="3166637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2" name="Rechteck 181"/>
          <p:cNvSpPr/>
          <p:nvPr/>
        </p:nvSpPr>
        <p:spPr>
          <a:xfrm rot="10800000">
            <a:off x="3575142" y="3337380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/>
          <p:cNvSpPr/>
          <p:nvPr/>
        </p:nvSpPr>
        <p:spPr>
          <a:xfrm rot="10800000">
            <a:off x="3573640" y="3487061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/>
          <p:cNvSpPr/>
          <p:nvPr/>
        </p:nvSpPr>
        <p:spPr>
          <a:xfrm rot="10800000">
            <a:off x="3573639" y="3632199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5" name="Rechteck 184"/>
          <p:cNvSpPr/>
          <p:nvPr/>
        </p:nvSpPr>
        <p:spPr>
          <a:xfrm rot="10800000">
            <a:off x="3573638" y="3786181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/>
          <p:cNvSpPr/>
          <p:nvPr/>
        </p:nvSpPr>
        <p:spPr>
          <a:xfrm rot="10800000">
            <a:off x="3573637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/>
          <p:cNvSpPr/>
          <p:nvPr/>
        </p:nvSpPr>
        <p:spPr>
          <a:xfrm rot="10800000">
            <a:off x="3573636" y="4070809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/>
          <p:cNvSpPr/>
          <p:nvPr/>
        </p:nvSpPr>
        <p:spPr>
          <a:xfrm rot="10800000">
            <a:off x="3572834" y="4236012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/>
          <p:cNvSpPr/>
          <p:nvPr/>
        </p:nvSpPr>
        <p:spPr>
          <a:xfrm rot="10800000">
            <a:off x="3572833" y="4376488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/>
          <p:cNvSpPr/>
          <p:nvPr/>
        </p:nvSpPr>
        <p:spPr>
          <a:xfrm rot="10800000">
            <a:off x="3572832" y="4526543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/>
          <p:cNvSpPr/>
          <p:nvPr/>
        </p:nvSpPr>
        <p:spPr>
          <a:xfrm rot="10800000">
            <a:off x="3572450" y="465881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/>
          <p:cNvSpPr/>
          <p:nvPr/>
        </p:nvSpPr>
        <p:spPr>
          <a:xfrm rot="10800000">
            <a:off x="3572342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/>
          <p:cNvSpPr/>
          <p:nvPr/>
        </p:nvSpPr>
        <p:spPr>
          <a:xfrm rot="10800000">
            <a:off x="3576662" y="4963857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/>
          <p:cNvSpPr/>
          <p:nvPr/>
        </p:nvSpPr>
        <p:spPr>
          <a:xfrm rot="10800000">
            <a:off x="3575073" y="5119565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/>
          <p:cNvSpPr/>
          <p:nvPr/>
        </p:nvSpPr>
        <p:spPr>
          <a:xfrm rot="10800000">
            <a:off x="4559002" y="4263254"/>
            <a:ext cx="920388" cy="3826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/>
          <p:cNvSpPr/>
          <p:nvPr/>
        </p:nvSpPr>
        <p:spPr>
          <a:xfrm>
            <a:off x="6422452" y="4979321"/>
            <a:ext cx="4491573" cy="3284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/>
          <p:cNvSpPr/>
          <p:nvPr/>
        </p:nvSpPr>
        <p:spPr>
          <a:xfrm rot="16200000">
            <a:off x="5229051" y="4108031"/>
            <a:ext cx="2293017" cy="981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/>
          <p:cNvSpPr/>
          <p:nvPr/>
        </p:nvSpPr>
        <p:spPr>
          <a:xfrm rot="16200000">
            <a:off x="6543643" y="3932596"/>
            <a:ext cx="1964974" cy="1201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/>
          <p:cNvSpPr/>
          <p:nvPr/>
        </p:nvSpPr>
        <p:spPr>
          <a:xfrm rot="16200000">
            <a:off x="7695612" y="3933877"/>
            <a:ext cx="1964971" cy="1157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/>
          <p:cNvSpPr/>
          <p:nvPr/>
        </p:nvSpPr>
        <p:spPr>
          <a:xfrm rot="16200000">
            <a:off x="8840947" y="3932221"/>
            <a:ext cx="1964973" cy="1157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2" name="Rechteck 201"/>
          <p:cNvSpPr/>
          <p:nvPr/>
        </p:nvSpPr>
        <p:spPr>
          <a:xfrm rot="16200000">
            <a:off x="9820614" y="4101921"/>
            <a:ext cx="2293017" cy="110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3" name="Rechteck 202"/>
          <p:cNvSpPr/>
          <p:nvPr/>
        </p:nvSpPr>
        <p:spPr>
          <a:xfrm>
            <a:off x="6327054" y="2700162"/>
            <a:ext cx="4694349" cy="3135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/>
          <p:cNvSpPr/>
          <p:nvPr/>
        </p:nvSpPr>
        <p:spPr>
          <a:xfrm>
            <a:off x="4697494" y="2702507"/>
            <a:ext cx="1630261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Abgerundetes Rechteck 53"/>
          <p:cNvSpPr/>
          <p:nvPr/>
        </p:nvSpPr>
        <p:spPr>
          <a:xfrm rot="5400000">
            <a:off x="6006310" y="2400995"/>
            <a:ext cx="506208" cy="13810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/>
          <p:cNvSpPr/>
          <p:nvPr/>
        </p:nvSpPr>
        <p:spPr>
          <a:xfrm rot="16200000">
            <a:off x="3714550" y="3810491"/>
            <a:ext cx="1535814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Pfeil nach rechts 70"/>
          <p:cNvSpPr/>
          <p:nvPr/>
        </p:nvSpPr>
        <p:spPr>
          <a:xfrm rot="3113040">
            <a:off x="5804178" y="4978702"/>
            <a:ext cx="288634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Pfeil nach rechts 206"/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Pfeil nach rechts 207"/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Pfeil nach rechts 208"/>
          <p:cNvSpPr/>
          <p:nvPr/>
        </p:nvSpPr>
        <p:spPr>
          <a:xfrm>
            <a:off x="9047007" y="5092295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Pfeil nach rechts 209"/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Pfeil nach rechts 210"/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Pfeil nach rechts 211"/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Pfeil nach rechts 212"/>
          <p:cNvSpPr/>
          <p:nvPr/>
        </p:nvSpPr>
        <p:spPr>
          <a:xfrm rot="16200000">
            <a:off x="8432255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Pfeil nach rechts 213"/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Pfeil nach rechts 214"/>
          <p:cNvSpPr/>
          <p:nvPr/>
        </p:nvSpPr>
        <p:spPr>
          <a:xfrm rot="16200000">
            <a:off x="10719117" y="4585729"/>
            <a:ext cx="49164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Pfeil nach rechts 215"/>
          <p:cNvSpPr/>
          <p:nvPr/>
        </p:nvSpPr>
        <p:spPr>
          <a:xfrm rot="16200000">
            <a:off x="6127716" y="3877217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Pfeil nach rechts 216"/>
          <p:cNvSpPr/>
          <p:nvPr/>
        </p:nvSpPr>
        <p:spPr>
          <a:xfrm rot="16200000">
            <a:off x="7277252" y="38798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Pfeil nach rechts 217"/>
          <p:cNvSpPr/>
          <p:nvPr/>
        </p:nvSpPr>
        <p:spPr>
          <a:xfrm rot="16200000">
            <a:off x="8432879" y="388387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Pfeil nach rechts 218"/>
          <p:cNvSpPr/>
          <p:nvPr/>
        </p:nvSpPr>
        <p:spPr>
          <a:xfrm rot="16200000">
            <a:off x="9577609" y="388387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Pfeil nach rechts 219"/>
          <p:cNvSpPr/>
          <p:nvPr/>
        </p:nvSpPr>
        <p:spPr>
          <a:xfrm rot="16200000">
            <a:off x="10716919" y="388488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Pfeil nach rechts 220"/>
          <p:cNvSpPr/>
          <p:nvPr/>
        </p:nvSpPr>
        <p:spPr>
          <a:xfrm rot="16200000">
            <a:off x="6124518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Pfeil nach rechts 221"/>
          <p:cNvSpPr/>
          <p:nvPr/>
        </p:nvSpPr>
        <p:spPr>
          <a:xfrm rot="16200000">
            <a:off x="7282729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3" name="Pfeil nach rechts 222"/>
          <p:cNvSpPr/>
          <p:nvPr/>
        </p:nvSpPr>
        <p:spPr>
          <a:xfrm rot="16200000">
            <a:off x="8430107" y="3226912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4" name="Pfeil nach rechts 223"/>
          <p:cNvSpPr/>
          <p:nvPr/>
        </p:nvSpPr>
        <p:spPr>
          <a:xfrm rot="16200000">
            <a:off x="9577881" y="322322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5" name="Pfeil nach rechts 224"/>
          <p:cNvSpPr/>
          <p:nvPr/>
        </p:nvSpPr>
        <p:spPr>
          <a:xfrm rot="16200000">
            <a:off x="10720766" y="322322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Pfeil nach rechts 225"/>
          <p:cNvSpPr/>
          <p:nvPr/>
        </p:nvSpPr>
        <p:spPr>
          <a:xfrm rot="10800000">
            <a:off x="6688430" y="280739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7" name="Pfeil nach rechts 226"/>
          <p:cNvSpPr/>
          <p:nvPr/>
        </p:nvSpPr>
        <p:spPr>
          <a:xfrm rot="10800000">
            <a:off x="7872025" y="28028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Pfeil nach rechts 229"/>
          <p:cNvSpPr/>
          <p:nvPr/>
        </p:nvSpPr>
        <p:spPr>
          <a:xfrm rot="10800000">
            <a:off x="5205766" y="2720770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2" name="Pfeil nach rechts 231"/>
          <p:cNvSpPr/>
          <p:nvPr/>
        </p:nvSpPr>
        <p:spPr>
          <a:xfrm rot="5400000">
            <a:off x="4233487" y="37435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Pfeil nach rechts 232"/>
          <p:cNvSpPr/>
          <p:nvPr/>
        </p:nvSpPr>
        <p:spPr>
          <a:xfrm>
            <a:off x="4796472" y="439869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Abgerundetes Rechteck 9">
            <a:hlinkClick r:id="rId5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537556" y="189202"/>
            <a:ext cx="2294663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343434"/>
                </a:solidFill>
              </a:rPr>
              <a:t>Verbrennungsmotor ausschalten</a:t>
            </a:r>
          </a:p>
        </p:txBody>
      </p:sp>
      <p:sp>
        <p:nvSpPr>
          <p:cNvPr id="236" name="Abgerundetes Rechteck 9">
            <a:hlinkClick r:id="rId6" action="ppaction://hlinksldjump"/>
            <a:extLst>
              <a:ext uri="{FF2B5EF4-FFF2-40B4-BE49-F238E27FC236}">
                <a16:creationId xmlns:a16="http://schemas.microsoft.com/office/drawing/2014/main" id="{9211CAC2-7FBA-43A0-BF1F-7B259C697708}"/>
              </a:ext>
            </a:extLst>
          </p:cNvPr>
          <p:cNvSpPr/>
          <p:nvPr/>
        </p:nvSpPr>
        <p:spPr>
          <a:xfrm>
            <a:off x="12237969" y="459600"/>
            <a:ext cx="2036479" cy="8406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rgbClr val="343434"/>
                </a:solidFill>
              </a:rPr>
              <a:t>Innenraumheizungausschalten</a:t>
            </a: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52126BA-0356-4275-BB6A-184144E059BD}"/>
              </a:ext>
            </a:extLst>
          </p:cNvPr>
          <p:cNvSpPr/>
          <p:nvPr/>
        </p:nvSpPr>
        <p:spPr>
          <a:xfrm rot="10800000">
            <a:off x="6165453" y="5195888"/>
            <a:ext cx="160335" cy="1094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Pfeil nach rechts 124">
            <a:extLst>
              <a:ext uri="{FF2B5EF4-FFF2-40B4-BE49-F238E27FC236}">
                <a16:creationId xmlns:a16="http://schemas.microsoft.com/office/drawing/2014/main" id="{35EA3BAE-6D82-4E44-AAF1-76476B82E369}"/>
              </a:ext>
            </a:extLst>
          </p:cNvPr>
          <p:cNvSpPr/>
          <p:nvPr/>
        </p:nvSpPr>
        <p:spPr>
          <a:xfrm>
            <a:off x="11458731" y="3039613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Pfeil nach rechts 125">
            <a:extLst>
              <a:ext uri="{FF2B5EF4-FFF2-40B4-BE49-F238E27FC236}">
                <a16:creationId xmlns:a16="http://schemas.microsoft.com/office/drawing/2014/main" id="{F8DEA028-4C1B-41BF-9CC2-4556CAB92706}"/>
              </a:ext>
            </a:extLst>
          </p:cNvPr>
          <p:cNvSpPr/>
          <p:nvPr/>
        </p:nvSpPr>
        <p:spPr>
          <a:xfrm>
            <a:off x="11468733" y="3378244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Pfeil nach rechts 124">
            <a:extLst>
              <a:ext uri="{FF2B5EF4-FFF2-40B4-BE49-F238E27FC236}">
                <a16:creationId xmlns:a16="http://schemas.microsoft.com/office/drawing/2014/main" id="{692B8ADE-87B8-4283-9281-E23B26660E00}"/>
              </a:ext>
            </a:extLst>
          </p:cNvPr>
          <p:cNvSpPr/>
          <p:nvPr/>
        </p:nvSpPr>
        <p:spPr>
          <a:xfrm>
            <a:off x="11468733" y="3699431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Pfeil nach rechts 124">
            <a:extLst>
              <a:ext uri="{FF2B5EF4-FFF2-40B4-BE49-F238E27FC236}">
                <a16:creationId xmlns:a16="http://schemas.microsoft.com/office/drawing/2014/main" id="{2BE68E37-E7DB-4EEB-B687-396F18D2B737}"/>
              </a:ext>
            </a:extLst>
          </p:cNvPr>
          <p:cNvSpPr/>
          <p:nvPr/>
        </p:nvSpPr>
        <p:spPr>
          <a:xfrm>
            <a:off x="13036811" y="3021447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Pfeil nach rechts 125">
            <a:extLst>
              <a:ext uri="{FF2B5EF4-FFF2-40B4-BE49-F238E27FC236}">
                <a16:creationId xmlns:a16="http://schemas.microsoft.com/office/drawing/2014/main" id="{EDB6571F-AFD8-4AEF-82B3-ED14EE501A14}"/>
              </a:ext>
            </a:extLst>
          </p:cNvPr>
          <p:cNvSpPr/>
          <p:nvPr/>
        </p:nvSpPr>
        <p:spPr>
          <a:xfrm>
            <a:off x="13046813" y="3360078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Pfeil nach rechts 124">
            <a:extLst>
              <a:ext uri="{FF2B5EF4-FFF2-40B4-BE49-F238E27FC236}">
                <a16:creationId xmlns:a16="http://schemas.microsoft.com/office/drawing/2014/main" id="{F58A46C5-127D-4D76-829B-35EE591A3FCD}"/>
              </a:ext>
            </a:extLst>
          </p:cNvPr>
          <p:cNvSpPr/>
          <p:nvPr/>
        </p:nvSpPr>
        <p:spPr>
          <a:xfrm>
            <a:off x="13046813" y="3681265"/>
            <a:ext cx="390828" cy="172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Pfeil nach rechts 70">
            <a:extLst>
              <a:ext uri="{FF2B5EF4-FFF2-40B4-BE49-F238E27FC236}">
                <a16:creationId xmlns:a16="http://schemas.microsoft.com/office/drawing/2014/main" id="{6E3F2F72-A863-4951-92A8-C09EB147E441}"/>
              </a:ext>
            </a:extLst>
          </p:cNvPr>
          <p:cNvSpPr/>
          <p:nvPr/>
        </p:nvSpPr>
        <p:spPr>
          <a:xfrm rot="3113040">
            <a:off x="5803523" y="4977741"/>
            <a:ext cx="288634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Pfeil nach rechts 206">
            <a:extLst>
              <a:ext uri="{FF2B5EF4-FFF2-40B4-BE49-F238E27FC236}">
                <a16:creationId xmlns:a16="http://schemas.microsoft.com/office/drawing/2014/main" id="{E6D2C6D2-C189-4601-952B-AABD5BD0A855}"/>
              </a:ext>
            </a:extLst>
          </p:cNvPr>
          <p:cNvSpPr/>
          <p:nvPr/>
        </p:nvSpPr>
        <p:spPr>
          <a:xfrm>
            <a:off x="6713613" y="509765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Pfeil nach rechts 210">
            <a:extLst>
              <a:ext uri="{FF2B5EF4-FFF2-40B4-BE49-F238E27FC236}">
                <a16:creationId xmlns:a16="http://schemas.microsoft.com/office/drawing/2014/main" id="{71D5705E-A3F5-4336-B1B5-AD758D145D3C}"/>
              </a:ext>
            </a:extLst>
          </p:cNvPr>
          <p:cNvSpPr/>
          <p:nvPr/>
        </p:nvSpPr>
        <p:spPr>
          <a:xfrm rot="16200000">
            <a:off x="6127716" y="458088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Pfeil nach rechts 207">
            <a:extLst>
              <a:ext uri="{FF2B5EF4-FFF2-40B4-BE49-F238E27FC236}">
                <a16:creationId xmlns:a16="http://schemas.microsoft.com/office/drawing/2014/main" id="{31BBB1FC-1E57-4D7B-8D6E-5C0CE147DD3F}"/>
              </a:ext>
            </a:extLst>
          </p:cNvPr>
          <p:cNvSpPr/>
          <p:nvPr/>
        </p:nvSpPr>
        <p:spPr>
          <a:xfrm>
            <a:off x="7883148" y="509450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Pfeil nach rechts 211">
            <a:extLst>
              <a:ext uri="{FF2B5EF4-FFF2-40B4-BE49-F238E27FC236}">
                <a16:creationId xmlns:a16="http://schemas.microsoft.com/office/drawing/2014/main" id="{EE803C5E-0715-49CE-92E5-62577935660F}"/>
              </a:ext>
            </a:extLst>
          </p:cNvPr>
          <p:cNvSpPr/>
          <p:nvPr/>
        </p:nvSpPr>
        <p:spPr>
          <a:xfrm rot="16200000">
            <a:off x="7285197" y="4582873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Pfeil nach rechts 208">
            <a:extLst>
              <a:ext uri="{FF2B5EF4-FFF2-40B4-BE49-F238E27FC236}">
                <a16:creationId xmlns:a16="http://schemas.microsoft.com/office/drawing/2014/main" id="{523390EE-F2FE-4136-A251-32402A29B9EB}"/>
              </a:ext>
            </a:extLst>
          </p:cNvPr>
          <p:cNvSpPr/>
          <p:nvPr/>
        </p:nvSpPr>
        <p:spPr>
          <a:xfrm>
            <a:off x="9047447" y="5092201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Pfeil nach rechts 212">
            <a:extLst>
              <a:ext uri="{FF2B5EF4-FFF2-40B4-BE49-F238E27FC236}">
                <a16:creationId xmlns:a16="http://schemas.microsoft.com/office/drawing/2014/main" id="{7B80AAD9-E153-4B85-93EC-F51F9B2C8EDD}"/>
              </a:ext>
            </a:extLst>
          </p:cNvPr>
          <p:cNvSpPr/>
          <p:nvPr/>
        </p:nvSpPr>
        <p:spPr>
          <a:xfrm rot="16200000">
            <a:off x="8432695" y="4585635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Pfeil nach rechts 209">
            <a:extLst>
              <a:ext uri="{FF2B5EF4-FFF2-40B4-BE49-F238E27FC236}">
                <a16:creationId xmlns:a16="http://schemas.microsoft.com/office/drawing/2014/main" id="{560D09CD-CE69-4970-9759-D0D7230D59AE}"/>
              </a:ext>
            </a:extLst>
          </p:cNvPr>
          <p:cNvSpPr/>
          <p:nvPr/>
        </p:nvSpPr>
        <p:spPr>
          <a:xfrm>
            <a:off x="10166551" y="508931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Pfeil nach rechts 213">
            <a:extLst>
              <a:ext uri="{FF2B5EF4-FFF2-40B4-BE49-F238E27FC236}">
                <a16:creationId xmlns:a16="http://schemas.microsoft.com/office/drawing/2014/main" id="{EF44A9E6-6E2D-441A-BF57-9684A1FCAB54}"/>
              </a:ext>
            </a:extLst>
          </p:cNvPr>
          <p:cNvSpPr/>
          <p:nvPr/>
        </p:nvSpPr>
        <p:spPr>
          <a:xfrm rot="16200000">
            <a:off x="9576882" y="458572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Pfeil nach rechts 214">
            <a:extLst>
              <a:ext uri="{FF2B5EF4-FFF2-40B4-BE49-F238E27FC236}">
                <a16:creationId xmlns:a16="http://schemas.microsoft.com/office/drawing/2014/main" id="{CA53876D-B09C-4440-B6B5-C56D94E01B28}"/>
              </a:ext>
            </a:extLst>
          </p:cNvPr>
          <p:cNvSpPr/>
          <p:nvPr/>
        </p:nvSpPr>
        <p:spPr>
          <a:xfrm rot="16200000">
            <a:off x="10719386" y="4585409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Pfeil nach rechts 215">
            <a:extLst>
              <a:ext uri="{FF2B5EF4-FFF2-40B4-BE49-F238E27FC236}">
                <a16:creationId xmlns:a16="http://schemas.microsoft.com/office/drawing/2014/main" id="{F3EC21B6-2039-4009-B25A-43E25F90FE78}"/>
              </a:ext>
            </a:extLst>
          </p:cNvPr>
          <p:cNvSpPr/>
          <p:nvPr/>
        </p:nvSpPr>
        <p:spPr>
          <a:xfrm rot="16200000">
            <a:off x="6129470" y="387661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Pfeil nach rechts 215">
            <a:extLst>
              <a:ext uri="{FF2B5EF4-FFF2-40B4-BE49-F238E27FC236}">
                <a16:creationId xmlns:a16="http://schemas.microsoft.com/office/drawing/2014/main" id="{1F472915-2A4C-46C2-B329-769F4F08D66E}"/>
              </a:ext>
            </a:extLst>
          </p:cNvPr>
          <p:cNvSpPr/>
          <p:nvPr/>
        </p:nvSpPr>
        <p:spPr>
          <a:xfrm rot="16200000">
            <a:off x="7279118" y="388060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Pfeil nach rechts 215">
            <a:extLst>
              <a:ext uri="{FF2B5EF4-FFF2-40B4-BE49-F238E27FC236}">
                <a16:creationId xmlns:a16="http://schemas.microsoft.com/office/drawing/2014/main" id="{51023777-15A0-46DB-9D87-04F2B404BCEF}"/>
              </a:ext>
            </a:extLst>
          </p:cNvPr>
          <p:cNvSpPr/>
          <p:nvPr/>
        </p:nvSpPr>
        <p:spPr>
          <a:xfrm rot="16200000">
            <a:off x="8436017" y="388433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Pfeil nach rechts 215">
            <a:extLst>
              <a:ext uri="{FF2B5EF4-FFF2-40B4-BE49-F238E27FC236}">
                <a16:creationId xmlns:a16="http://schemas.microsoft.com/office/drawing/2014/main" id="{025605C4-FFA1-4A29-B3BE-41215DE8C4E3}"/>
              </a:ext>
            </a:extLst>
          </p:cNvPr>
          <p:cNvSpPr/>
          <p:nvPr/>
        </p:nvSpPr>
        <p:spPr>
          <a:xfrm rot="16200000">
            <a:off x="9580748" y="388388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0" name="Pfeil nach rechts 215">
            <a:extLst>
              <a:ext uri="{FF2B5EF4-FFF2-40B4-BE49-F238E27FC236}">
                <a16:creationId xmlns:a16="http://schemas.microsoft.com/office/drawing/2014/main" id="{1A2F84DB-928F-41DF-830F-2EDE0BC68EFA}"/>
              </a:ext>
            </a:extLst>
          </p:cNvPr>
          <p:cNvSpPr/>
          <p:nvPr/>
        </p:nvSpPr>
        <p:spPr>
          <a:xfrm rot="16200000">
            <a:off x="10718475" y="3886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2" name="Pfeil nach rechts 215">
            <a:extLst>
              <a:ext uri="{FF2B5EF4-FFF2-40B4-BE49-F238E27FC236}">
                <a16:creationId xmlns:a16="http://schemas.microsoft.com/office/drawing/2014/main" id="{EEA34C24-C74E-497C-9D58-7D949DF26A2B}"/>
              </a:ext>
            </a:extLst>
          </p:cNvPr>
          <p:cNvSpPr/>
          <p:nvPr/>
        </p:nvSpPr>
        <p:spPr>
          <a:xfrm rot="16200000">
            <a:off x="6123755" y="322701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3" name="Pfeil nach rechts 215">
            <a:extLst>
              <a:ext uri="{FF2B5EF4-FFF2-40B4-BE49-F238E27FC236}">
                <a16:creationId xmlns:a16="http://schemas.microsoft.com/office/drawing/2014/main" id="{38673B1C-24BC-4B47-8D7A-0D07385BDE1C}"/>
              </a:ext>
            </a:extLst>
          </p:cNvPr>
          <p:cNvSpPr/>
          <p:nvPr/>
        </p:nvSpPr>
        <p:spPr>
          <a:xfrm rot="16200000">
            <a:off x="7282928" y="32257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4" name="Pfeil nach rechts 215">
            <a:extLst>
              <a:ext uri="{FF2B5EF4-FFF2-40B4-BE49-F238E27FC236}">
                <a16:creationId xmlns:a16="http://schemas.microsoft.com/office/drawing/2014/main" id="{D1F99875-5F4E-4E3D-B7F3-85AEC4AD8EAD}"/>
              </a:ext>
            </a:extLst>
          </p:cNvPr>
          <p:cNvSpPr/>
          <p:nvPr/>
        </p:nvSpPr>
        <p:spPr>
          <a:xfrm rot="16200000">
            <a:off x="8430302" y="322520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5" name="Pfeil nach rechts 215">
            <a:extLst>
              <a:ext uri="{FF2B5EF4-FFF2-40B4-BE49-F238E27FC236}">
                <a16:creationId xmlns:a16="http://schemas.microsoft.com/office/drawing/2014/main" id="{A4D48A39-E21D-4883-8756-1B96C6A075B5}"/>
              </a:ext>
            </a:extLst>
          </p:cNvPr>
          <p:cNvSpPr/>
          <p:nvPr/>
        </p:nvSpPr>
        <p:spPr>
          <a:xfrm rot="16200000">
            <a:off x="9580748" y="3224753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6" name="Pfeil nach rechts 215">
            <a:extLst>
              <a:ext uri="{FF2B5EF4-FFF2-40B4-BE49-F238E27FC236}">
                <a16:creationId xmlns:a16="http://schemas.microsoft.com/office/drawing/2014/main" id="{8A716CB0-A982-4282-856D-54B939CA9F9B}"/>
              </a:ext>
            </a:extLst>
          </p:cNvPr>
          <p:cNvSpPr/>
          <p:nvPr/>
        </p:nvSpPr>
        <p:spPr>
          <a:xfrm rot="16200000">
            <a:off x="10722285" y="3225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63" name="Pfeil nach rechts 228">
            <a:extLst>
              <a:ext uri="{FF2B5EF4-FFF2-40B4-BE49-F238E27FC236}">
                <a16:creationId xmlns:a16="http://schemas.microsoft.com/office/drawing/2014/main" id="{23AE77FF-4AD1-499F-9A3C-9DB8D886759F}"/>
              </a:ext>
            </a:extLst>
          </p:cNvPr>
          <p:cNvSpPr/>
          <p:nvPr/>
        </p:nvSpPr>
        <p:spPr>
          <a:xfrm rot="10800000">
            <a:off x="7871012" y="280287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5" name="Pfeil nach rechts 228">
            <a:extLst>
              <a:ext uri="{FF2B5EF4-FFF2-40B4-BE49-F238E27FC236}">
                <a16:creationId xmlns:a16="http://schemas.microsoft.com/office/drawing/2014/main" id="{C717A210-9CFB-46E0-9B87-152534CA38A2}"/>
              </a:ext>
            </a:extLst>
          </p:cNvPr>
          <p:cNvSpPr/>
          <p:nvPr/>
        </p:nvSpPr>
        <p:spPr>
          <a:xfrm rot="10800000">
            <a:off x="6688429" y="280754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6" name="Pfeil nach rechts 228">
            <a:extLst>
              <a:ext uri="{FF2B5EF4-FFF2-40B4-BE49-F238E27FC236}">
                <a16:creationId xmlns:a16="http://schemas.microsoft.com/office/drawing/2014/main" id="{172E828B-3B52-437F-A292-AD7099A01D06}"/>
              </a:ext>
            </a:extLst>
          </p:cNvPr>
          <p:cNvSpPr/>
          <p:nvPr/>
        </p:nvSpPr>
        <p:spPr>
          <a:xfrm rot="10800000">
            <a:off x="5206339" y="271991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1" name="Halbbogen 340">
            <a:extLst>
              <a:ext uri="{FF2B5EF4-FFF2-40B4-BE49-F238E27FC236}">
                <a16:creationId xmlns:a16="http://schemas.microsoft.com/office/drawing/2014/main" id="{90B4B53E-9191-4D05-A64D-A88D8B43AE49}"/>
              </a:ext>
            </a:extLst>
          </p:cNvPr>
          <p:cNvSpPr/>
          <p:nvPr/>
        </p:nvSpPr>
        <p:spPr>
          <a:xfrm rot="5400000" flipH="1">
            <a:off x="3638276" y="1903866"/>
            <a:ext cx="926574" cy="938155"/>
          </a:xfrm>
          <a:prstGeom prst="blockArc">
            <a:avLst>
              <a:gd name="adj1" fmla="val 15969475"/>
              <a:gd name="adj2" fmla="val 88546"/>
              <a:gd name="adj3" fmla="val 15485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9" name="Pfeil nach rechts 230">
            <a:extLst>
              <a:ext uri="{FF2B5EF4-FFF2-40B4-BE49-F238E27FC236}">
                <a16:creationId xmlns:a16="http://schemas.microsoft.com/office/drawing/2014/main" id="{0B696FC0-E864-4DDB-BEEE-7088402E7C7D}"/>
              </a:ext>
            </a:extLst>
          </p:cNvPr>
          <p:cNvSpPr/>
          <p:nvPr/>
        </p:nvSpPr>
        <p:spPr>
          <a:xfrm rot="15108625" flipV="1">
            <a:off x="4386216" y="2434211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7" name="Pfeil nach rechts 228">
            <a:extLst>
              <a:ext uri="{FF2B5EF4-FFF2-40B4-BE49-F238E27FC236}">
                <a16:creationId xmlns:a16="http://schemas.microsoft.com/office/drawing/2014/main" id="{3F0C61C3-0BED-4246-92DF-7EDA5B79059D}"/>
              </a:ext>
            </a:extLst>
          </p:cNvPr>
          <p:cNvSpPr/>
          <p:nvPr/>
        </p:nvSpPr>
        <p:spPr>
          <a:xfrm rot="5400000">
            <a:off x="4234803" y="3743529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Rechteck 237">
            <a:extLst>
              <a:ext uri="{FF2B5EF4-FFF2-40B4-BE49-F238E27FC236}">
                <a16:creationId xmlns:a16="http://schemas.microsoft.com/office/drawing/2014/main" id="{2ABEBF54-763B-425D-9938-E9D46B9C890C}"/>
              </a:ext>
            </a:extLst>
          </p:cNvPr>
          <p:cNvSpPr/>
          <p:nvPr/>
        </p:nvSpPr>
        <p:spPr>
          <a:xfrm>
            <a:off x="3570452" y="1938185"/>
            <a:ext cx="387170" cy="1388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874E27C-C6D2-4309-9184-F55052DE2B4F}"/>
              </a:ext>
            </a:extLst>
          </p:cNvPr>
          <p:cNvSpPr/>
          <p:nvPr/>
        </p:nvSpPr>
        <p:spPr>
          <a:xfrm>
            <a:off x="3575069" y="2120334"/>
            <a:ext cx="387170" cy="1235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CDC93D0E-1FD1-466D-8F35-9EBA651EEDDA}"/>
              </a:ext>
            </a:extLst>
          </p:cNvPr>
          <p:cNvSpPr/>
          <p:nvPr/>
        </p:nvSpPr>
        <p:spPr>
          <a:xfrm>
            <a:off x="3573635" y="2284537"/>
            <a:ext cx="387170" cy="967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1B9F1B9-1CDB-4D3F-895F-A9053BD45368}"/>
              </a:ext>
            </a:extLst>
          </p:cNvPr>
          <p:cNvSpPr/>
          <p:nvPr/>
        </p:nvSpPr>
        <p:spPr>
          <a:xfrm>
            <a:off x="3573275" y="2573877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A52C337F-379C-42E3-B891-0B5033263A2C}"/>
              </a:ext>
            </a:extLst>
          </p:cNvPr>
          <p:cNvSpPr/>
          <p:nvPr/>
        </p:nvSpPr>
        <p:spPr>
          <a:xfrm>
            <a:off x="3575069" y="2874751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D2E1451-82D1-4E8E-A52F-EF37FC6F971E}"/>
              </a:ext>
            </a:extLst>
          </p:cNvPr>
          <p:cNvSpPr/>
          <p:nvPr/>
        </p:nvSpPr>
        <p:spPr>
          <a:xfrm>
            <a:off x="3571425" y="3021861"/>
            <a:ext cx="387170" cy="105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895AAB2F-4701-442C-B8D6-8FAC0666AF48}"/>
              </a:ext>
            </a:extLst>
          </p:cNvPr>
          <p:cNvSpPr/>
          <p:nvPr/>
        </p:nvSpPr>
        <p:spPr>
          <a:xfrm>
            <a:off x="3574868" y="2731264"/>
            <a:ext cx="387170" cy="1006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03AE2EB2-F7A3-4D50-A4CE-71179E9BB504}"/>
              </a:ext>
            </a:extLst>
          </p:cNvPr>
          <p:cNvSpPr/>
          <p:nvPr/>
        </p:nvSpPr>
        <p:spPr>
          <a:xfrm>
            <a:off x="3572725" y="3165024"/>
            <a:ext cx="387170" cy="1306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6BCE5DC2-6084-4202-8A79-351E11B0C0C4}"/>
              </a:ext>
            </a:extLst>
          </p:cNvPr>
          <p:cNvSpPr/>
          <p:nvPr/>
        </p:nvSpPr>
        <p:spPr>
          <a:xfrm>
            <a:off x="3571889" y="3337393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1A80A97-0983-48EF-BA3A-50C43B1483CB}"/>
              </a:ext>
            </a:extLst>
          </p:cNvPr>
          <p:cNvSpPr/>
          <p:nvPr/>
        </p:nvSpPr>
        <p:spPr>
          <a:xfrm>
            <a:off x="3573543" y="3491408"/>
            <a:ext cx="387170" cy="1034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9BF962D9-865A-4D3E-8269-2BA578B51A7A}"/>
              </a:ext>
            </a:extLst>
          </p:cNvPr>
          <p:cNvSpPr/>
          <p:nvPr/>
        </p:nvSpPr>
        <p:spPr>
          <a:xfrm>
            <a:off x="3573882" y="3628763"/>
            <a:ext cx="387170" cy="1148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7C2DAF26-4526-4E3D-A694-0462307D0C15}"/>
              </a:ext>
            </a:extLst>
          </p:cNvPr>
          <p:cNvSpPr/>
          <p:nvPr/>
        </p:nvSpPr>
        <p:spPr>
          <a:xfrm>
            <a:off x="3573813" y="3782115"/>
            <a:ext cx="387170" cy="923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F9AA3895-5989-443D-B609-ACFF68681147}"/>
              </a:ext>
            </a:extLst>
          </p:cNvPr>
          <p:cNvSpPr/>
          <p:nvPr/>
        </p:nvSpPr>
        <p:spPr>
          <a:xfrm>
            <a:off x="3572831" y="39176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2310B8-B166-4655-8580-A7202E63816A}"/>
              </a:ext>
            </a:extLst>
          </p:cNvPr>
          <p:cNvSpPr/>
          <p:nvPr/>
        </p:nvSpPr>
        <p:spPr>
          <a:xfrm>
            <a:off x="3569109" y="4071016"/>
            <a:ext cx="387170" cy="1218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317E10A8-1190-4712-9DFF-3A1B95F1A097}"/>
              </a:ext>
            </a:extLst>
          </p:cNvPr>
          <p:cNvSpPr/>
          <p:nvPr/>
        </p:nvSpPr>
        <p:spPr>
          <a:xfrm>
            <a:off x="3573140" y="4236353"/>
            <a:ext cx="387170" cy="974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Rechteck 257">
            <a:extLst>
              <a:ext uri="{FF2B5EF4-FFF2-40B4-BE49-F238E27FC236}">
                <a16:creationId xmlns:a16="http://schemas.microsoft.com/office/drawing/2014/main" id="{6CD090FE-0BAF-4034-9128-72185E077F00}"/>
              </a:ext>
            </a:extLst>
          </p:cNvPr>
          <p:cNvSpPr/>
          <p:nvPr/>
        </p:nvSpPr>
        <p:spPr>
          <a:xfrm>
            <a:off x="3573127" y="4372231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6DA02270-22ED-4C23-9F04-D93F010A001D}"/>
              </a:ext>
            </a:extLst>
          </p:cNvPr>
          <p:cNvSpPr/>
          <p:nvPr/>
        </p:nvSpPr>
        <p:spPr>
          <a:xfrm>
            <a:off x="3572838" y="4525696"/>
            <a:ext cx="387170" cy="930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D069E079-6841-4FFF-8016-16DE910B6BEE}"/>
              </a:ext>
            </a:extLst>
          </p:cNvPr>
          <p:cNvSpPr/>
          <p:nvPr/>
        </p:nvSpPr>
        <p:spPr>
          <a:xfrm>
            <a:off x="3572125" y="4659009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3244B81D-6A98-47E9-8D31-6AB38252F1C6}"/>
              </a:ext>
            </a:extLst>
          </p:cNvPr>
          <p:cNvSpPr/>
          <p:nvPr/>
        </p:nvSpPr>
        <p:spPr>
          <a:xfrm>
            <a:off x="3571089" y="4813132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4F8EA191-4D62-4CBB-83C6-D010A8ED162B}"/>
              </a:ext>
            </a:extLst>
          </p:cNvPr>
          <p:cNvSpPr/>
          <p:nvPr/>
        </p:nvSpPr>
        <p:spPr>
          <a:xfrm>
            <a:off x="3571089" y="4963125"/>
            <a:ext cx="387170" cy="1124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33A58D1D-A975-4CA3-9403-F9330F64696E}"/>
              </a:ext>
            </a:extLst>
          </p:cNvPr>
          <p:cNvSpPr/>
          <p:nvPr/>
        </p:nvSpPr>
        <p:spPr>
          <a:xfrm>
            <a:off x="3571703" y="5118997"/>
            <a:ext cx="387170" cy="485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E9B34B20-BFDD-448C-881C-E0ADE43564BA}"/>
              </a:ext>
            </a:extLst>
          </p:cNvPr>
          <p:cNvSpPr/>
          <p:nvPr/>
        </p:nvSpPr>
        <p:spPr>
          <a:xfrm>
            <a:off x="3576937" y="2425470"/>
            <a:ext cx="387170" cy="1095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5" name="Rechteck 274">
            <a:extLst>
              <a:ext uri="{FF2B5EF4-FFF2-40B4-BE49-F238E27FC236}">
                <a16:creationId xmlns:a16="http://schemas.microsoft.com/office/drawing/2014/main" id="{6FD53213-A2B4-4E5E-8A31-4C7F0D05E3C1}"/>
              </a:ext>
            </a:extLst>
          </p:cNvPr>
          <p:cNvSpPr/>
          <p:nvPr/>
        </p:nvSpPr>
        <p:spPr>
          <a:xfrm>
            <a:off x="4082320" y="5480131"/>
            <a:ext cx="330073" cy="1281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B49F29F3-63BE-4E43-B1BE-D91646252D42}"/>
              </a:ext>
            </a:extLst>
          </p:cNvPr>
          <p:cNvSpPr/>
          <p:nvPr/>
        </p:nvSpPr>
        <p:spPr>
          <a:xfrm rot="16200000">
            <a:off x="3997736" y="5064275"/>
            <a:ext cx="957831" cy="13011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8" name="Pfeil nach rechts 228">
            <a:extLst>
              <a:ext uri="{FF2B5EF4-FFF2-40B4-BE49-F238E27FC236}">
                <a16:creationId xmlns:a16="http://schemas.microsoft.com/office/drawing/2014/main" id="{ED981F55-99F5-4CF9-97BF-78E069798B40}"/>
              </a:ext>
            </a:extLst>
          </p:cNvPr>
          <p:cNvSpPr/>
          <p:nvPr/>
        </p:nvSpPr>
        <p:spPr>
          <a:xfrm>
            <a:off x="4799316" y="4401164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9" name="Pfeil nach rechts 230">
            <a:extLst>
              <a:ext uri="{FF2B5EF4-FFF2-40B4-BE49-F238E27FC236}">
                <a16:creationId xmlns:a16="http://schemas.microsoft.com/office/drawing/2014/main" id="{912371D8-B771-4AA5-AFCE-8D0BCEED9519}"/>
              </a:ext>
            </a:extLst>
          </p:cNvPr>
          <p:cNvSpPr/>
          <p:nvPr/>
        </p:nvSpPr>
        <p:spPr>
          <a:xfrm rot="12879609" flipV="1">
            <a:off x="4135890" y="2038136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0" name="Pfeil nach rechts 70">
            <a:extLst>
              <a:ext uri="{FF2B5EF4-FFF2-40B4-BE49-F238E27FC236}">
                <a16:creationId xmlns:a16="http://schemas.microsoft.com/office/drawing/2014/main" id="{58233403-B828-49AA-9610-282273C1DB56}"/>
              </a:ext>
            </a:extLst>
          </p:cNvPr>
          <p:cNvSpPr/>
          <p:nvPr/>
        </p:nvSpPr>
        <p:spPr>
          <a:xfrm rot="3113040">
            <a:off x="5803237" y="4977838"/>
            <a:ext cx="288634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1" name="Pfeil nach rechts 230">
            <a:extLst>
              <a:ext uri="{FF2B5EF4-FFF2-40B4-BE49-F238E27FC236}">
                <a16:creationId xmlns:a16="http://schemas.microsoft.com/office/drawing/2014/main" id="{E9702F1A-0897-4AB4-91C3-C1CC7C790B34}"/>
              </a:ext>
            </a:extLst>
          </p:cNvPr>
          <p:cNvSpPr/>
          <p:nvPr/>
        </p:nvSpPr>
        <p:spPr>
          <a:xfrm rot="5400000" flipV="1">
            <a:off x="3615166" y="2103395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2" name="Pfeil nach rechts 206">
            <a:extLst>
              <a:ext uri="{FF2B5EF4-FFF2-40B4-BE49-F238E27FC236}">
                <a16:creationId xmlns:a16="http://schemas.microsoft.com/office/drawing/2014/main" id="{A508A848-75C6-4360-8A64-5CA1C5810E09}"/>
              </a:ext>
            </a:extLst>
          </p:cNvPr>
          <p:cNvSpPr/>
          <p:nvPr/>
        </p:nvSpPr>
        <p:spPr>
          <a:xfrm>
            <a:off x="6713613" y="509820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3" name="Pfeil nach rechts 210">
            <a:extLst>
              <a:ext uri="{FF2B5EF4-FFF2-40B4-BE49-F238E27FC236}">
                <a16:creationId xmlns:a16="http://schemas.microsoft.com/office/drawing/2014/main" id="{013D9553-A67F-471B-87F4-6865D5919DDE}"/>
              </a:ext>
            </a:extLst>
          </p:cNvPr>
          <p:cNvSpPr/>
          <p:nvPr/>
        </p:nvSpPr>
        <p:spPr>
          <a:xfrm rot="16200000">
            <a:off x="6131001" y="4580927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4" name="Pfeil nach rechts 230">
            <a:extLst>
              <a:ext uri="{FF2B5EF4-FFF2-40B4-BE49-F238E27FC236}">
                <a16:creationId xmlns:a16="http://schemas.microsoft.com/office/drawing/2014/main" id="{0E9C9868-6CD4-404E-AE11-4854BCE00983}"/>
              </a:ext>
            </a:extLst>
          </p:cNvPr>
          <p:cNvSpPr/>
          <p:nvPr/>
        </p:nvSpPr>
        <p:spPr>
          <a:xfrm rot="5400000" flipV="1">
            <a:off x="3617512" y="2720332"/>
            <a:ext cx="305356" cy="48110"/>
          </a:xfrm>
          <a:prstGeom prst="rightArrow">
            <a:avLst/>
          </a:prstGeom>
          <a:solidFill>
            <a:srgbClr val="FE4220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5" name="Pfeil nach rechts 207">
            <a:extLst>
              <a:ext uri="{FF2B5EF4-FFF2-40B4-BE49-F238E27FC236}">
                <a16:creationId xmlns:a16="http://schemas.microsoft.com/office/drawing/2014/main" id="{46E95273-BD9B-4DBF-B23A-6C5986D362FE}"/>
              </a:ext>
            </a:extLst>
          </p:cNvPr>
          <p:cNvSpPr/>
          <p:nvPr/>
        </p:nvSpPr>
        <p:spPr>
          <a:xfrm>
            <a:off x="7881353" y="509469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Pfeil nach rechts 211">
            <a:extLst>
              <a:ext uri="{FF2B5EF4-FFF2-40B4-BE49-F238E27FC236}">
                <a16:creationId xmlns:a16="http://schemas.microsoft.com/office/drawing/2014/main" id="{D123D1D0-D8AC-4E26-846A-1E153CA749A8}"/>
              </a:ext>
            </a:extLst>
          </p:cNvPr>
          <p:cNvSpPr/>
          <p:nvPr/>
        </p:nvSpPr>
        <p:spPr>
          <a:xfrm rot="16200000">
            <a:off x="7285036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7" name="Pfeil nach rechts 230">
            <a:extLst>
              <a:ext uri="{FF2B5EF4-FFF2-40B4-BE49-F238E27FC236}">
                <a16:creationId xmlns:a16="http://schemas.microsoft.com/office/drawing/2014/main" id="{48E6E09D-4E86-46C1-8570-CDE04CF389BD}"/>
              </a:ext>
            </a:extLst>
          </p:cNvPr>
          <p:cNvSpPr/>
          <p:nvPr/>
        </p:nvSpPr>
        <p:spPr>
          <a:xfrm rot="5400000" flipV="1">
            <a:off x="3617512" y="3312320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8" name="Pfeil nach rechts 208">
            <a:extLst>
              <a:ext uri="{FF2B5EF4-FFF2-40B4-BE49-F238E27FC236}">
                <a16:creationId xmlns:a16="http://schemas.microsoft.com/office/drawing/2014/main" id="{7AA2F7A8-675D-4D7B-BA91-FD54785BA6E0}"/>
              </a:ext>
            </a:extLst>
          </p:cNvPr>
          <p:cNvSpPr/>
          <p:nvPr/>
        </p:nvSpPr>
        <p:spPr>
          <a:xfrm>
            <a:off x="9047360" y="5094590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Pfeil nach rechts 212">
            <a:extLst>
              <a:ext uri="{FF2B5EF4-FFF2-40B4-BE49-F238E27FC236}">
                <a16:creationId xmlns:a16="http://schemas.microsoft.com/office/drawing/2014/main" id="{104B9BB0-1282-4EBF-B0C4-20CBA6C82FAE}"/>
              </a:ext>
            </a:extLst>
          </p:cNvPr>
          <p:cNvSpPr/>
          <p:nvPr/>
        </p:nvSpPr>
        <p:spPr>
          <a:xfrm rot="16200000">
            <a:off x="8434233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0" name="Pfeil nach rechts 230">
            <a:extLst>
              <a:ext uri="{FF2B5EF4-FFF2-40B4-BE49-F238E27FC236}">
                <a16:creationId xmlns:a16="http://schemas.microsoft.com/office/drawing/2014/main" id="{CC22C1D6-6EE1-4F27-A582-59D773C13DF8}"/>
              </a:ext>
            </a:extLst>
          </p:cNvPr>
          <p:cNvSpPr/>
          <p:nvPr/>
        </p:nvSpPr>
        <p:spPr>
          <a:xfrm rot="5400000" flipV="1">
            <a:off x="3613945" y="3915009"/>
            <a:ext cx="305356" cy="48110"/>
          </a:xfrm>
          <a:prstGeom prst="rightArrow">
            <a:avLst/>
          </a:prstGeom>
          <a:solidFill>
            <a:schemeClr val="accent2"/>
          </a:solidFill>
          <a:ln w="63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1" name="Pfeil nach rechts 209">
            <a:extLst>
              <a:ext uri="{FF2B5EF4-FFF2-40B4-BE49-F238E27FC236}">
                <a16:creationId xmlns:a16="http://schemas.microsoft.com/office/drawing/2014/main" id="{6F3C4C16-292D-4220-A05A-B72CE2165EFD}"/>
              </a:ext>
            </a:extLst>
          </p:cNvPr>
          <p:cNvSpPr/>
          <p:nvPr/>
        </p:nvSpPr>
        <p:spPr>
          <a:xfrm>
            <a:off x="10167659" y="5088798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Pfeil nach rechts 213">
            <a:extLst>
              <a:ext uri="{FF2B5EF4-FFF2-40B4-BE49-F238E27FC236}">
                <a16:creationId xmlns:a16="http://schemas.microsoft.com/office/drawing/2014/main" id="{0E731574-FB10-4E34-A4A9-60F6AB931DFD}"/>
              </a:ext>
            </a:extLst>
          </p:cNvPr>
          <p:cNvSpPr/>
          <p:nvPr/>
        </p:nvSpPr>
        <p:spPr>
          <a:xfrm rot="16200000">
            <a:off x="957855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3" name="Pfeil nach rechts 230">
            <a:extLst>
              <a:ext uri="{FF2B5EF4-FFF2-40B4-BE49-F238E27FC236}">
                <a16:creationId xmlns:a16="http://schemas.microsoft.com/office/drawing/2014/main" id="{F3800E48-C6B8-465F-93E8-7C3AF3B9B952}"/>
              </a:ext>
            </a:extLst>
          </p:cNvPr>
          <p:cNvSpPr/>
          <p:nvPr/>
        </p:nvSpPr>
        <p:spPr>
          <a:xfrm rot="5400000" flipV="1">
            <a:off x="3613945" y="4494021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Pfeil nach rechts 214">
            <a:extLst>
              <a:ext uri="{FF2B5EF4-FFF2-40B4-BE49-F238E27FC236}">
                <a16:creationId xmlns:a16="http://schemas.microsoft.com/office/drawing/2014/main" id="{033F5C12-1E1D-4BFA-9A0E-8CBF069AFD66}"/>
              </a:ext>
            </a:extLst>
          </p:cNvPr>
          <p:cNvSpPr/>
          <p:nvPr/>
        </p:nvSpPr>
        <p:spPr>
          <a:xfrm rot="16200000">
            <a:off x="10718825" y="4585351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5" name="Pfeil nach rechts 230">
            <a:extLst>
              <a:ext uri="{FF2B5EF4-FFF2-40B4-BE49-F238E27FC236}">
                <a16:creationId xmlns:a16="http://schemas.microsoft.com/office/drawing/2014/main" id="{E672DD01-BE65-454B-942E-41D20150A02B}"/>
              </a:ext>
            </a:extLst>
          </p:cNvPr>
          <p:cNvSpPr/>
          <p:nvPr/>
        </p:nvSpPr>
        <p:spPr>
          <a:xfrm rot="5400000" flipV="1">
            <a:off x="3613186" y="5013463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8" name="Pfeil nach rechts 230">
            <a:extLst>
              <a:ext uri="{FF2B5EF4-FFF2-40B4-BE49-F238E27FC236}">
                <a16:creationId xmlns:a16="http://schemas.microsoft.com/office/drawing/2014/main" id="{BFBBF5A5-194A-42AC-9B68-10EECF4CD9D7}"/>
              </a:ext>
            </a:extLst>
          </p:cNvPr>
          <p:cNvSpPr/>
          <p:nvPr/>
        </p:nvSpPr>
        <p:spPr>
          <a:xfrm flipV="1">
            <a:off x="4094678" y="5520398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0" name="Pfeil nach rechts 230">
            <a:extLst>
              <a:ext uri="{FF2B5EF4-FFF2-40B4-BE49-F238E27FC236}">
                <a16:creationId xmlns:a16="http://schemas.microsoft.com/office/drawing/2014/main" id="{AA75FB11-BBF7-4285-96E0-E361CA183425}"/>
              </a:ext>
            </a:extLst>
          </p:cNvPr>
          <p:cNvSpPr/>
          <p:nvPr/>
        </p:nvSpPr>
        <p:spPr>
          <a:xfrm rot="16200000" flipV="1">
            <a:off x="4323552" y="5266587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2" name="Pfeil nach rechts 230">
            <a:extLst>
              <a:ext uri="{FF2B5EF4-FFF2-40B4-BE49-F238E27FC236}">
                <a16:creationId xmlns:a16="http://schemas.microsoft.com/office/drawing/2014/main" id="{C37B3AD2-9DBA-499C-9440-BCA462128001}"/>
              </a:ext>
            </a:extLst>
          </p:cNvPr>
          <p:cNvSpPr/>
          <p:nvPr/>
        </p:nvSpPr>
        <p:spPr>
          <a:xfrm rot="16200000" flipV="1">
            <a:off x="4323552" y="4783354"/>
            <a:ext cx="305356" cy="481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6" name="Pfeil nach rechts 215">
            <a:extLst>
              <a:ext uri="{FF2B5EF4-FFF2-40B4-BE49-F238E27FC236}">
                <a16:creationId xmlns:a16="http://schemas.microsoft.com/office/drawing/2014/main" id="{8EEA9D4A-140D-4E8D-83F5-462E55FBA0CD}"/>
              </a:ext>
            </a:extLst>
          </p:cNvPr>
          <p:cNvSpPr/>
          <p:nvPr/>
        </p:nvSpPr>
        <p:spPr>
          <a:xfrm rot="16200000">
            <a:off x="6129273" y="387842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7" name="Pfeil nach rechts 215">
            <a:extLst>
              <a:ext uri="{FF2B5EF4-FFF2-40B4-BE49-F238E27FC236}">
                <a16:creationId xmlns:a16="http://schemas.microsoft.com/office/drawing/2014/main" id="{3A1E02D5-1792-4005-875B-3319110D5BF4}"/>
              </a:ext>
            </a:extLst>
          </p:cNvPr>
          <p:cNvSpPr/>
          <p:nvPr/>
        </p:nvSpPr>
        <p:spPr>
          <a:xfrm rot="16200000">
            <a:off x="7277394" y="388019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Pfeil nach rechts 215">
            <a:extLst>
              <a:ext uri="{FF2B5EF4-FFF2-40B4-BE49-F238E27FC236}">
                <a16:creationId xmlns:a16="http://schemas.microsoft.com/office/drawing/2014/main" id="{5406471A-08CC-4ED5-9995-C54CBEC98F8D}"/>
              </a:ext>
            </a:extLst>
          </p:cNvPr>
          <p:cNvSpPr/>
          <p:nvPr/>
        </p:nvSpPr>
        <p:spPr>
          <a:xfrm rot="16200000">
            <a:off x="8433636" y="388488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Pfeil nach rechts 215">
            <a:extLst>
              <a:ext uri="{FF2B5EF4-FFF2-40B4-BE49-F238E27FC236}">
                <a16:creationId xmlns:a16="http://schemas.microsoft.com/office/drawing/2014/main" id="{47F653EA-F80B-4F48-B1B2-85B9F327F83F}"/>
              </a:ext>
            </a:extLst>
          </p:cNvPr>
          <p:cNvSpPr/>
          <p:nvPr/>
        </p:nvSpPr>
        <p:spPr>
          <a:xfrm rot="16200000">
            <a:off x="9578556" y="3884881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Pfeil nach rechts 215">
            <a:extLst>
              <a:ext uri="{FF2B5EF4-FFF2-40B4-BE49-F238E27FC236}">
                <a16:creationId xmlns:a16="http://schemas.microsoft.com/office/drawing/2014/main" id="{AC70B110-A16F-4E93-9084-084D15B8AA7C}"/>
              </a:ext>
            </a:extLst>
          </p:cNvPr>
          <p:cNvSpPr/>
          <p:nvPr/>
        </p:nvSpPr>
        <p:spPr>
          <a:xfrm rot="16200000">
            <a:off x="10716919" y="3886200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Pfeil nach rechts 215">
            <a:extLst>
              <a:ext uri="{FF2B5EF4-FFF2-40B4-BE49-F238E27FC236}">
                <a16:creationId xmlns:a16="http://schemas.microsoft.com/office/drawing/2014/main" id="{46D15B58-A7C1-4AAD-B792-B87E6EDE79E7}"/>
              </a:ext>
            </a:extLst>
          </p:cNvPr>
          <p:cNvSpPr/>
          <p:nvPr/>
        </p:nvSpPr>
        <p:spPr>
          <a:xfrm rot="16200000">
            <a:off x="6124421" y="322638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Pfeil nach rechts 215">
            <a:extLst>
              <a:ext uri="{FF2B5EF4-FFF2-40B4-BE49-F238E27FC236}">
                <a16:creationId xmlns:a16="http://schemas.microsoft.com/office/drawing/2014/main" id="{6D37B085-7C0A-4D09-94DE-77730A904803}"/>
              </a:ext>
            </a:extLst>
          </p:cNvPr>
          <p:cNvSpPr/>
          <p:nvPr/>
        </p:nvSpPr>
        <p:spPr>
          <a:xfrm rot="16200000">
            <a:off x="7283591" y="322510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Pfeil nach rechts 215">
            <a:extLst>
              <a:ext uri="{FF2B5EF4-FFF2-40B4-BE49-F238E27FC236}">
                <a16:creationId xmlns:a16="http://schemas.microsoft.com/office/drawing/2014/main" id="{7BAAA8E0-58DA-4946-BCE7-4492C7FE47FA}"/>
              </a:ext>
            </a:extLst>
          </p:cNvPr>
          <p:cNvSpPr/>
          <p:nvPr/>
        </p:nvSpPr>
        <p:spPr>
          <a:xfrm rot="16200000">
            <a:off x="8430419" y="322557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Pfeil nach rechts 215">
            <a:extLst>
              <a:ext uri="{FF2B5EF4-FFF2-40B4-BE49-F238E27FC236}">
                <a16:creationId xmlns:a16="http://schemas.microsoft.com/office/drawing/2014/main" id="{4998B985-BC0A-4850-A295-F348EFB0115E}"/>
              </a:ext>
            </a:extLst>
          </p:cNvPr>
          <p:cNvSpPr/>
          <p:nvPr/>
        </p:nvSpPr>
        <p:spPr>
          <a:xfrm rot="16200000">
            <a:off x="9579217" y="3225916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Pfeil nach rechts 215">
            <a:extLst>
              <a:ext uri="{FF2B5EF4-FFF2-40B4-BE49-F238E27FC236}">
                <a16:creationId xmlns:a16="http://schemas.microsoft.com/office/drawing/2014/main" id="{8BF2D457-5D8A-479C-A374-6CCE1A9281D4}"/>
              </a:ext>
            </a:extLst>
          </p:cNvPr>
          <p:cNvSpPr/>
          <p:nvPr/>
        </p:nvSpPr>
        <p:spPr>
          <a:xfrm rot="16200000">
            <a:off x="10721992" y="3224629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Pfeil nach rechts 228">
            <a:extLst>
              <a:ext uri="{FF2B5EF4-FFF2-40B4-BE49-F238E27FC236}">
                <a16:creationId xmlns:a16="http://schemas.microsoft.com/office/drawing/2014/main" id="{F61CFC48-0FC9-4B14-871F-8A341C15440A}"/>
              </a:ext>
            </a:extLst>
          </p:cNvPr>
          <p:cNvSpPr/>
          <p:nvPr/>
        </p:nvSpPr>
        <p:spPr>
          <a:xfrm>
            <a:off x="10121049" y="2800898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7" name="Pfeil nach rechts 228">
            <a:extLst>
              <a:ext uri="{FF2B5EF4-FFF2-40B4-BE49-F238E27FC236}">
                <a16:creationId xmlns:a16="http://schemas.microsoft.com/office/drawing/2014/main" id="{45E3977A-F8E4-47FB-B492-8F25F353C4D9}"/>
              </a:ext>
            </a:extLst>
          </p:cNvPr>
          <p:cNvSpPr/>
          <p:nvPr/>
        </p:nvSpPr>
        <p:spPr>
          <a:xfrm>
            <a:off x="9008508" y="2802107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6" name="Pfeil nach rechts 228">
            <a:extLst>
              <a:ext uri="{FF2B5EF4-FFF2-40B4-BE49-F238E27FC236}">
                <a16:creationId xmlns:a16="http://schemas.microsoft.com/office/drawing/2014/main" id="{2C05AB61-3349-498C-B873-2F5B4D71FB71}"/>
              </a:ext>
            </a:extLst>
          </p:cNvPr>
          <p:cNvSpPr/>
          <p:nvPr/>
        </p:nvSpPr>
        <p:spPr>
          <a:xfrm rot="10800000">
            <a:off x="7871012" y="280329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Pfeil nach rechts 228">
            <a:extLst>
              <a:ext uri="{FF2B5EF4-FFF2-40B4-BE49-F238E27FC236}">
                <a16:creationId xmlns:a16="http://schemas.microsoft.com/office/drawing/2014/main" id="{8478B683-5487-4135-A7FF-09D17FA403DB}"/>
              </a:ext>
            </a:extLst>
          </p:cNvPr>
          <p:cNvSpPr/>
          <p:nvPr/>
        </p:nvSpPr>
        <p:spPr>
          <a:xfrm rot="10800000">
            <a:off x="6688428" y="2805775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Pfeil nach rechts 228">
            <a:extLst>
              <a:ext uri="{FF2B5EF4-FFF2-40B4-BE49-F238E27FC236}">
                <a16:creationId xmlns:a16="http://schemas.microsoft.com/office/drawing/2014/main" id="{CEE13346-1D83-4C54-BB05-98B6D5CBC04D}"/>
              </a:ext>
            </a:extLst>
          </p:cNvPr>
          <p:cNvSpPr/>
          <p:nvPr/>
        </p:nvSpPr>
        <p:spPr>
          <a:xfrm rot="10800000">
            <a:off x="5205765" y="2720522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Pfeil nach rechts 230">
            <a:extLst>
              <a:ext uri="{FF2B5EF4-FFF2-40B4-BE49-F238E27FC236}">
                <a16:creationId xmlns:a16="http://schemas.microsoft.com/office/drawing/2014/main" id="{A3229315-D562-4A72-BBBE-9876DA22DFD0}"/>
              </a:ext>
            </a:extLst>
          </p:cNvPr>
          <p:cNvSpPr/>
          <p:nvPr/>
        </p:nvSpPr>
        <p:spPr>
          <a:xfrm rot="15331021">
            <a:off x="4346588" y="2432492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1" name="Pfeil nach rechts 230">
            <a:extLst>
              <a:ext uri="{FF2B5EF4-FFF2-40B4-BE49-F238E27FC236}">
                <a16:creationId xmlns:a16="http://schemas.microsoft.com/office/drawing/2014/main" id="{28608555-69B1-4A4C-AB19-3FA77D1E49F3}"/>
              </a:ext>
            </a:extLst>
          </p:cNvPr>
          <p:cNvSpPr/>
          <p:nvPr/>
        </p:nvSpPr>
        <p:spPr>
          <a:xfrm rot="12809320">
            <a:off x="4104622" y="2014061"/>
            <a:ext cx="380376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0" name="Rechteck 409">
            <a:extLst>
              <a:ext uri="{FF2B5EF4-FFF2-40B4-BE49-F238E27FC236}">
                <a16:creationId xmlns:a16="http://schemas.microsoft.com/office/drawing/2014/main" id="{6579DF7E-0F02-432E-8C08-DE68CB54BEF1}"/>
              </a:ext>
            </a:extLst>
          </p:cNvPr>
          <p:cNvSpPr/>
          <p:nvPr/>
        </p:nvSpPr>
        <p:spPr>
          <a:xfrm rot="16200000">
            <a:off x="3918600" y="3615600"/>
            <a:ext cx="1125008" cy="14403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3" name="Pfeil nach rechts 228">
            <a:extLst>
              <a:ext uri="{FF2B5EF4-FFF2-40B4-BE49-F238E27FC236}">
                <a16:creationId xmlns:a16="http://schemas.microsoft.com/office/drawing/2014/main" id="{DC24ED1F-4770-4308-9498-262B86894B81}"/>
              </a:ext>
            </a:extLst>
          </p:cNvPr>
          <p:cNvSpPr/>
          <p:nvPr/>
        </p:nvSpPr>
        <p:spPr>
          <a:xfrm rot="5400000">
            <a:off x="3590908" y="2070910"/>
            <a:ext cx="356735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Pfeil nach rechts 228">
            <a:extLst>
              <a:ext uri="{FF2B5EF4-FFF2-40B4-BE49-F238E27FC236}">
                <a16:creationId xmlns:a16="http://schemas.microsoft.com/office/drawing/2014/main" id="{516563C7-35E4-4391-9199-7D00DEDC6E29}"/>
              </a:ext>
            </a:extLst>
          </p:cNvPr>
          <p:cNvSpPr/>
          <p:nvPr/>
        </p:nvSpPr>
        <p:spPr>
          <a:xfrm rot="5400000">
            <a:off x="3519463" y="2621733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Pfeil nach rechts 228">
            <a:extLst>
              <a:ext uri="{FF2B5EF4-FFF2-40B4-BE49-F238E27FC236}">
                <a16:creationId xmlns:a16="http://schemas.microsoft.com/office/drawing/2014/main" id="{2D3E90E2-C113-4E50-98CA-9857D2D7A8F7}"/>
              </a:ext>
            </a:extLst>
          </p:cNvPr>
          <p:cNvSpPr/>
          <p:nvPr/>
        </p:nvSpPr>
        <p:spPr>
          <a:xfrm rot="5400000">
            <a:off x="3518104" y="3211165"/>
            <a:ext cx="491649" cy="91290"/>
          </a:xfrm>
          <a:prstGeom prst="rightArrow">
            <a:avLst/>
          </a:prstGeom>
          <a:solidFill>
            <a:srgbClr val="FE422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Pfeil nach rechts 228">
            <a:extLst>
              <a:ext uri="{FF2B5EF4-FFF2-40B4-BE49-F238E27FC236}">
                <a16:creationId xmlns:a16="http://schemas.microsoft.com/office/drawing/2014/main" id="{9082CC57-7583-423F-B0AC-7CBA553EDAAA}"/>
              </a:ext>
            </a:extLst>
          </p:cNvPr>
          <p:cNvSpPr/>
          <p:nvPr/>
        </p:nvSpPr>
        <p:spPr>
          <a:xfrm rot="5400000">
            <a:off x="3521015" y="3797228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Pfeil nach rechts 228">
            <a:extLst>
              <a:ext uri="{FF2B5EF4-FFF2-40B4-BE49-F238E27FC236}">
                <a16:creationId xmlns:a16="http://schemas.microsoft.com/office/drawing/2014/main" id="{2CF3AAEC-A86F-496D-B950-491C4E558C42}"/>
              </a:ext>
            </a:extLst>
          </p:cNvPr>
          <p:cNvSpPr/>
          <p:nvPr/>
        </p:nvSpPr>
        <p:spPr>
          <a:xfrm rot="5400000">
            <a:off x="3521097" y="4380906"/>
            <a:ext cx="491649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Pfeil nach rechts 228">
            <a:extLst>
              <a:ext uri="{FF2B5EF4-FFF2-40B4-BE49-F238E27FC236}">
                <a16:creationId xmlns:a16="http://schemas.microsoft.com/office/drawing/2014/main" id="{228F812A-791B-4C45-B64A-8E1E7B353376}"/>
              </a:ext>
            </a:extLst>
          </p:cNvPr>
          <p:cNvSpPr/>
          <p:nvPr/>
        </p:nvSpPr>
        <p:spPr>
          <a:xfrm rot="5400000">
            <a:off x="3569368" y="4958761"/>
            <a:ext cx="3939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Pfeil nach rechts 228">
            <a:extLst>
              <a:ext uri="{FF2B5EF4-FFF2-40B4-BE49-F238E27FC236}">
                <a16:creationId xmlns:a16="http://schemas.microsoft.com/office/drawing/2014/main" id="{3A0C7EF2-5AFE-4414-98DE-F690A3A86FD6}"/>
              </a:ext>
            </a:extLst>
          </p:cNvPr>
          <p:cNvSpPr/>
          <p:nvPr/>
        </p:nvSpPr>
        <p:spPr>
          <a:xfrm>
            <a:off x="4094678" y="5492453"/>
            <a:ext cx="317960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Pfeil nach rechts 228">
            <a:extLst>
              <a:ext uri="{FF2B5EF4-FFF2-40B4-BE49-F238E27FC236}">
                <a16:creationId xmlns:a16="http://schemas.microsoft.com/office/drawing/2014/main" id="{483D1F53-D8B0-4CAD-AC8F-BFAD14C75E24}"/>
              </a:ext>
            </a:extLst>
          </p:cNvPr>
          <p:cNvSpPr/>
          <p:nvPr/>
        </p:nvSpPr>
        <p:spPr>
          <a:xfrm rot="16200000">
            <a:off x="4291084" y="5259499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Pfeil nach rechts 228">
            <a:extLst>
              <a:ext uri="{FF2B5EF4-FFF2-40B4-BE49-F238E27FC236}">
                <a16:creationId xmlns:a16="http://schemas.microsoft.com/office/drawing/2014/main" id="{D5C82EF0-66B4-4819-A5E7-085990A3617D}"/>
              </a:ext>
            </a:extLst>
          </p:cNvPr>
          <p:cNvSpPr/>
          <p:nvPr/>
        </p:nvSpPr>
        <p:spPr>
          <a:xfrm rot="16200000">
            <a:off x="4291922" y="4782050"/>
            <a:ext cx="372295" cy="9129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2" name="Pfeil nach rechts 232">
            <a:extLst>
              <a:ext uri="{FF2B5EF4-FFF2-40B4-BE49-F238E27FC236}">
                <a16:creationId xmlns:a16="http://schemas.microsoft.com/office/drawing/2014/main" id="{F5643136-7486-4E0A-AA44-D9153BEF91EB}"/>
              </a:ext>
            </a:extLst>
          </p:cNvPr>
          <p:cNvSpPr/>
          <p:nvPr/>
        </p:nvSpPr>
        <p:spPr>
          <a:xfrm>
            <a:off x="4796033" y="4400144"/>
            <a:ext cx="491649" cy="912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93" name="Gruppieren 392">
            <a:extLst>
              <a:ext uri="{FF2B5EF4-FFF2-40B4-BE49-F238E27FC236}">
                <a16:creationId xmlns:a16="http://schemas.microsoft.com/office/drawing/2014/main" id="{AA75A71D-E9DB-45FB-8FDE-682CDBF83032}"/>
              </a:ext>
            </a:extLst>
          </p:cNvPr>
          <p:cNvGrpSpPr/>
          <p:nvPr/>
        </p:nvGrpSpPr>
        <p:grpSpPr>
          <a:xfrm>
            <a:off x="4273345" y="2480045"/>
            <a:ext cx="405765" cy="622966"/>
            <a:chOff x="4760582" y="1939129"/>
            <a:chExt cx="405765" cy="622966"/>
          </a:xfrm>
        </p:grpSpPr>
        <p:grpSp>
          <p:nvGrpSpPr>
            <p:cNvPr id="394" name="Gruppieren 393">
              <a:extLst>
                <a:ext uri="{FF2B5EF4-FFF2-40B4-BE49-F238E27FC236}">
                  <a16:creationId xmlns:a16="http://schemas.microsoft.com/office/drawing/2014/main" id="{03DB4CB5-23CB-46CC-A99D-79ADB31046D5}"/>
                </a:ext>
              </a:extLst>
            </p:cNvPr>
            <p:cNvGrpSpPr/>
            <p:nvPr/>
          </p:nvGrpSpPr>
          <p:grpSpPr>
            <a:xfrm>
              <a:off x="4760582" y="1939129"/>
              <a:ext cx="405765" cy="346809"/>
              <a:chOff x="4263390" y="2440303"/>
              <a:chExt cx="405765" cy="346809"/>
            </a:xfrm>
          </p:grpSpPr>
          <p:grpSp>
            <p:nvGrpSpPr>
              <p:cNvPr id="404" name="Gruppieren 403">
                <a:extLst>
                  <a:ext uri="{FF2B5EF4-FFF2-40B4-BE49-F238E27FC236}">
                    <a16:creationId xmlns:a16="http://schemas.microsoft.com/office/drawing/2014/main" id="{196EFEEC-F726-422E-AC57-78C51C1DA46B}"/>
                  </a:ext>
                </a:extLst>
              </p:cNvPr>
              <p:cNvGrpSpPr/>
              <p:nvPr/>
            </p:nvGrpSpPr>
            <p:grpSpPr>
              <a:xfrm>
                <a:off x="4263390" y="2440303"/>
                <a:ext cx="405765" cy="346809"/>
                <a:chOff x="4271461" y="2547937"/>
                <a:chExt cx="405765" cy="346809"/>
              </a:xfrm>
            </p:grpSpPr>
            <p:sp>
              <p:nvSpPr>
                <p:cNvPr id="407" name="Rechteck 406">
                  <a:extLst>
                    <a:ext uri="{FF2B5EF4-FFF2-40B4-BE49-F238E27FC236}">
                      <a16:creationId xmlns:a16="http://schemas.microsoft.com/office/drawing/2014/main" id="{2C24B0C8-C95C-40F7-9331-235B6A9B7FBE}"/>
                    </a:ext>
                  </a:extLst>
                </p:cNvPr>
                <p:cNvSpPr/>
                <p:nvPr/>
              </p:nvSpPr>
              <p:spPr>
                <a:xfrm>
                  <a:off x="4438505" y="2547937"/>
                  <a:ext cx="78582" cy="346809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8" name="Rechteck 407">
                  <a:extLst>
                    <a:ext uri="{FF2B5EF4-FFF2-40B4-BE49-F238E27FC236}">
                      <a16:creationId xmlns:a16="http://schemas.microsoft.com/office/drawing/2014/main" id="{E80CB206-75A3-468A-9A13-B1E0BD166FA6}"/>
                    </a:ext>
                  </a:extLst>
                </p:cNvPr>
                <p:cNvSpPr/>
                <p:nvPr/>
              </p:nvSpPr>
              <p:spPr>
                <a:xfrm>
                  <a:off x="4271461" y="2602706"/>
                  <a:ext cx="405765" cy="55716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405" name="Rechteck 404">
                <a:extLst>
                  <a:ext uri="{FF2B5EF4-FFF2-40B4-BE49-F238E27FC236}">
                    <a16:creationId xmlns:a16="http://schemas.microsoft.com/office/drawing/2014/main" id="{A11B62AC-32C1-4C29-AA3F-D92192FBBDC3}"/>
                  </a:ext>
                </a:extLst>
              </p:cNvPr>
              <p:cNvSpPr/>
              <p:nvPr/>
            </p:nvSpPr>
            <p:spPr>
              <a:xfrm>
                <a:off x="4577715" y="2472588"/>
                <a:ext cx="45719" cy="106782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6" name="Rechteck 405">
                <a:extLst>
                  <a:ext uri="{FF2B5EF4-FFF2-40B4-BE49-F238E27FC236}">
                    <a16:creationId xmlns:a16="http://schemas.microsoft.com/office/drawing/2014/main" id="{88DAFBBA-87DD-4E08-9EA4-62059A896B67}"/>
                  </a:ext>
                </a:extLst>
              </p:cNvPr>
              <p:cNvSpPr/>
              <p:nvPr/>
            </p:nvSpPr>
            <p:spPr>
              <a:xfrm>
                <a:off x="4301193" y="2472997"/>
                <a:ext cx="45719" cy="106373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5" name="Gruppieren 394">
              <a:extLst>
                <a:ext uri="{FF2B5EF4-FFF2-40B4-BE49-F238E27FC236}">
                  <a16:creationId xmlns:a16="http://schemas.microsoft.com/office/drawing/2014/main" id="{43BB06B7-4DA3-4358-BE42-FF7C3C0AAAD0}"/>
                </a:ext>
              </a:extLst>
            </p:cNvPr>
            <p:cNvGrpSpPr/>
            <p:nvPr/>
          </p:nvGrpSpPr>
          <p:grpSpPr>
            <a:xfrm>
              <a:off x="4821470" y="2295651"/>
              <a:ext cx="295275" cy="266444"/>
              <a:chOff x="4918883" y="2250403"/>
              <a:chExt cx="295275" cy="252888"/>
            </a:xfrm>
          </p:grpSpPr>
          <p:cxnSp>
            <p:nvCxnSpPr>
              <p:cNvPr id="396" name="Gerader Verbinder 395">
                <a:extLst>
                  <a:ext uri="{FF2B5EF4-FFF2-40B4-BE49-F238E27FC236}">
                    <a16:creationId xmlns:a16="http://schemas.microsoft.com/office/drawing/2014/main" id="{E9E26E75-6CD9-4F34-B57B-21CFCCFBA25E}"/>
                  </a:ext>
                </a:extLst>
              </p:cNvPr>
              <p:cNvCxnSpPr/>
              <p:nvPr/>
            </p:nvCxnSpPr>
            <p:spPr>
              <a:xfrm>
                <a:off x="4918883" y="2250403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1F0EC1DC-23BE-4B96-A4B9-B2F805FAD605}"/>
                  </a:ext>
                </a:extLst>
              </p:cNvPr>
              <p:cNvCxnSpPr/>
              <p:nvPr/>
            </p:nvCxnSpPr>
            <p:spPr>
              <a:xfrm>
                <a:off x="4918883" y="2503291"/>
                <a:ext cx="2952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1EE95101-D6F7-4B7E-B01A-897DFAFB937C}"/>
                  </a:ext>
                </a:extLst>
              </p:cNvPr>
              <p:cNvCxnSpPr/>
              <p:nvPr/>
            </p:nvCxnSpPr>
            <p:spPr>
              <a:xfrm>
                <a:off x="4966508" y="2271835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Gerader Verbinder 398">
                <a:extLst>
                  <a:ext uri="{FF2B5EF4-FFF2-40B4-BE49-F238E27FC236}">
                    <a16:creationId xmlns:a16="http://schemas.microsoft.com/office/drawing/2014/main" id="{813A7726-5C24-4BD0-BAC5-D096CC18C61F}"/>
                  </a:ext>
                </a:extLst>
              </p:cNvPr>
              <p:cNvCxnSpPr/>
              <p:nvPr/>
            </p:nvCxnSpPr>
            <p:spPr>
              <a:xfrm>
                <a:off x="4966508" y="2311332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A118A9E8-1C5E-410D-A9E6-5A9349DFF5F8}"/>
                  </a:ext>
                </a:extLst>
              </p:cNvPr>
              <p:cNvCxnSpPr/>
              <p:nvPr/>
            </p:nvCxnSpPr>
            <p:spPr>
              <a:xfrm>
                <a:off x="4966508" y="234975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9955237A-417E-4EFA-BB69-133C904DCCBC}"/>
                  </a:ext>
                </a:extLst>
              </p:cNvPr>
              <p:cNvCxnSpPr/>
              <p:nvPr/>
            </p:nvCxnSpPr>
            <p:spPr>
              <a:xfrm>
                <a:off x="4962936" y="238539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Gerader Verbinder 401">
                <a:extLst>
                  <a:ext uri="{FF2B5EF4-FFF2-40B4-BE49-F238E27FC236}">
                    <a16:creationId xmlns:a16="http://schemas.microsoft.com/office/drawing/2014/main" id="{4CA9B6AA-6745-499B-850A-C1737BAA1EC4}"/>
                  </a:ext>
                </a:extLst>
              </p:cNvPr>
              <p:cNvCxnSpPr/>
              <p:nvPr/>
            </p:nvCxnSpPr>
            <p:spPr>
              <a:xfrm>
                <a:off x="4962936" y="2424841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Gerader Verbinder 402">
                <a:extLst>
                  <a:ext uri="{FF2B5EF4-FFF2-40B4-BE49-F238E27FC236}">
                    <a16:creationId xmlns:a16="http://schemas.microsoft.com/office/drawing/2014/main" id="{68B37CD5-9FA9-4D56-953C-5751883BB533}"/>
                  </a:ext>
                </a:extLst>
              </p:cNvPr>
              <p:cNvCxnSpPr/>
              <p:nvPr/>
            </p:nvCxnSpPr>
            <p:spPr>
              <a:xfrm>
                <a:off x="4961650" y="2463879"/>
                <a:ext cx="197644" cy="216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9" name="Gerader Verbinder 408">
            <a:extLst>
              <a:ext uri="{FF2B5EF4-FFF2-40B4-BE49-F238E27FC236}">
                <a16:creationId xmlns:a16="http://schemas.microsoft.com/office/drawing/2014/main" id="{3D163E03-368E-4D60-8DCA-55BF6D8D670B}"/>
              </a:ext>
            </a:extLst>
          </p:cNvPr>
          <p:cNvCxnSpPr>
            <a:cxnSpLocks/>
          </p:cNvCxnSpPr>
          <p:nvPr/>
        </p:nvCxnSpPr>
        <p:spPr>
          <a:xfrm flipV="1">
            <a:off x="7265740" y="584798"/>
            <a:ext cx="0" cy="482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Pfeil nach rechts 232">
            <a:extLst>
              <a:ext uri="{FF2B5EF4-FFF2-40B4-BE49-F238E27FC236}">
                <a16:creationId xmlns:a16="http://schemas.microsoft.com/office/drawing/2014/main" id="{A953616D-09F9-49AD-B838-F13E9C902E76}"/>
              </a:ext>
            </a:extLst>
          </p:cNvPr>
          <p:cNvSpPr/>
          <p:nvPr/>
        </p:nvSpPr>
        <p:spPr>
          <a:xfrm>
            <a:off x="4796180" y="4393622"/>
            <a:ext cx="497853" cy="101431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Pfeil nach rechts 70">
            <a:extLst>
              <a:ext uri="{FF2B5EF4-FFF2-40B4-BE49-F238E27FC236}">
                <a16:creationId xmlns:a16="http://schemas.microsoft.com/office/drawing/2014/main" id="{129AE819-6CEE-46DA-B70B-38E677C4CB71}"/>
              </a:ext>
            </a:extLst>
          </p:cNvPr>
          <p:cNvSpPr/>
          <p:nvPr/>
        </p:nvSpPr>
        <p:spPr>
          <a:xfrm rot="3113040">
            <a:off x="5793899" y="4972669"/>
            <a:ext cx="300038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Pfeil nach rechts 206">
            <a:extLst>
              <a:ext uri="{FF2B5EF4-FFF2-40B4-BE49-F238E27FC236}">
                <a16:creationId xmlns:a16="http://schemas.microsoft.com/office/drawing/2014/main" id="{B6FD2A09-B4B9-4A43-AD42-524524B3D370}"/>
              </a:ext>
            </a:extLst>
          </p:cNvPr>
          <p:cNvSpPr/>
          <p:nvPr/>
        </p:nvSpPr>
        <p:spPr>
          <a:xfrm>
            <a:off x="6710320" y="5093913"/>
            <a:ext cx="497324" cy="99593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Pfeil nach rechts 206">
            <a:extLst>
              <a:ext uri="{FF2B5EF4-FFF2-40B4-BE49-F238E27FC236}">
                <a16:creationId xmlns:a16="http://schemas.microsoft.com/office/drawing/2014/main" id="{6F91A72C-5688-45E2-9AE0-CD3DEE8B10CF}"/>
              </a:ext>
            </a:extLst>
          </p:cNvPr>
          <p:cNvSpPr/>
          <p:nvPr/>
        </p:nvSpPr>
        <p:spPr>
          <a:xfrm>
            <a:off x="7877473" y="5093416"/>
            <a:ext cx="497324" cy="9413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Pfeil nach rechts 206">
            <a:extLst>
              <a:ext uri="{FF2B5EF4-FFF2-40B4-BE49-F238E27FC236}">
                <a16:creationId xmlns:a16="http://schemas.microsoft.com/office/drawing/2014/main" id="{6722C6D4-63CD-4114-A8AF-9FBECFB51E6E}"/>
              </a:ext>
            </a:extLst>
          </p:cNvPr>
          <p:cNvSpPr/>
          <p:nvPr/>
        </p:nvSpPr>
        <p:spPr>
          <a:xfrm>
            <a:off x="9048437" y="5093062"/>
            <a:ext cx="491649" cy="9129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Pfeil nach rechts 206">
            <a:extLst>
              <a:ext uri="{FF2B5EF4-FFF2-40B4-BE49-F238E27FC236}">
                <a16:creationId xmlns:a16="http://schemas.microsoft.com/office/drawing/2014/main" id="{0821FA75-7417-44D9-9B4F-1E00D7516204}"/>
              </a:ext>
            </a:extLst>
          </p:cNvPr>
          <p:cNvSpPr/>
          <p:nvPr/>
        </p:nvSpPr>
        <p:spPr>
          <a:xfrm>
            <a:off x="10166334" y="5088150"/>
            <a:ext cx="491649" cy="9345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7" name="Rechteck: obere Ecken abgeschnitten 171">
            <a:extLst>
              <a:ext uri="{FF2B5EF4-FFF2-40B4-BE49-F238E27FC236}">
                <a16:creationId xmlns:a16="http://schemas.microsoft.com/office/drawing/2014/main" id="{BB62E80F-9BD4-44DD-82FB-1FD25ECEDFC9}"/>
              </a:ext>
            </a:extLst>
          </p:cNvPr>
          <p:cNvSpPr/>
          <p:nvPr/>
        </p:nvSpPr>
        <p:spPr>
          <a:xfrm rot="10800000">
            <a:off x="11521860" y="2352489"/>
            <a:ext cx="118431" cy="325897"/>
          </a:xfrm>
          <a:prstGeom prst="snip2SameRect">
            <a:avLst>
              <a:gd name="adj1" fmla="val 38784"/>
              <a:gd name="adj2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18" name="Gruppieren 417">
            <a:extLst>
              <a:ext uri="{FF2B5EF4-FFF2-40B4-BE49-F238E27FC236}">
                <a16:creationId xmlns:a16="http://schemas.microsoft.com/office/drawing/2014/main" id="{DA128427-11F6-4308-A3A0-E1AE6439EC6B}"/>
              </a:ext>
            </a:extLst>
          </p:cNvPr>
          <p:cNvGrpSpPr/>
          <p:nvPr/>
        </p:nvGrpSpPr>
        <p:grpSpPr>
          <a:xfrm rot="16423336">
            <a:off x="11424248" y="602841"/>
            <a:ext cx="308035" cy="850942"/>
            <a:chOff x="9734166" y="611126"/>
            <a:chExt cx="308035" cy="850942"/>
          </a:xfrm>
        </p:grpSpPr>
        <p:sp>
          <p:nvSpPr>
            <p:cNvPr id="419" name="Rechteck: obere Ecken abgeschnitten 187">
              <a:extLst>
                <a:ext uri="{FF2B5EF4-FFF2-40B4-BE49-F238E27FC236}">
                  <a16:creationId xmlns:a16="http://schemas.microsoft.com/office/drawing/2014/main" id="{6FECC114-95CB-49D8-83DD-B9A0FCEAB122}"/>
                </a:ext>
              </a:extLst>
            </p:cNvPr>
            <p:cNvSpPr/>
            <p:nvPr/>
          </p:nvSpPr>
          <p:spPr>
            <a:xfrm rot="13409630">
              <a:off x="9925010" y="611126"/>
              <a:ext cx="117191" cy="85094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0" name="Rechteck: obere Ecken abgeschnitten 198">
              <a:extLst>
                <a:ext uri="{FF2B5EF4-FFF2-40B4-BE49-F238E27FC236}">
                  <a16:creationId xmlns:a16="http://schemas.microsoft.com/office/drawing/2014/main" id="{94812055-E16D-4704-A836-B475B4B31E0A}"/>
                </a:ext>
              </a:extLst>
            </p:cNvPr>
            <p:cNvSpPr/>
            <p:nvPr/>
          </p:nvSpPr>
          <p:spPr>
            <a:xfrm rot="13409630">
              <a:off x="9734166" y="1229577"/>
              <a:ext cx="45719" cy="97082"/>
            </a:xfrm>
            <a:prstGeom prst="snip2SameRect">
              <a:avLst>
                <a:gd name="adj1" fmla="val 43082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21" name="Rechteck 420">
            <a:extLst>
              <a:ext uri="{FF2B5EF4-FFF2-40B4-BE49-F238E27FC236}">
                <a16:creationId xmlns:a16="http://schemas.microsoft.com/office/drawing/2014/main" id="{021BA618-57E2-4470-AC05-BD50BA9D4723}"/>
              </a:ext>
            </a:extLst>
          </p:cNvPr>
          <p:cNvSpPr/>
          <p:nvPr/>
        </p:nvSpPr>
        <p:spPr>
          <a:xfrm>
            <a:off x="11022378" y="2698105"/>
            <a:ext cx="917209" cy="13134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2" name="Rechteck 421">
            <a:extLst>
              <a:ext uri="{FF2B5EF4-FFF2-40B4-BE49-F238E27FC236}">
                <a16:creationId xmlns:a16="http://schemas.microsoft.com/office/drawing/2014/main" id="{838DD68F-5063-4B8F-9FD4-CC8AA3CC98B6}"/>
              </a:ext>
            </a:extLst>
          </p:cNvPr>
          <p:cNvSpPr/>
          <p:nvPr/>
        </p:nvSpPr>
        <p:spPr>
          <a:xfrm>
            <a:off x="12015201" y="2596601"/>
            <a:ext cx="816919" cy="761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3" name="Rechteck 422">
            <a:extLst>
              <a:ext uri="{FF2B5EF4-FFF2-40B4-BE49-F238E27FC236}">
                <a16:creationId xmlns:a16="http://schemas.microsoft.com/office/drawing/2014/main" id="{FABEC0D0-6966-4CB5-BC6E-AAC458CAFD15}"/>
              </a:ext>
            </a:extLst>
          </p:cNvPr>
          <p:cNvSpPr/>
          <p:nvPr/>
        </p:nvSpPr>
        <p:spPr>
          <a:xfrm>
            <a:off x="12015201" y="2718775"/>
            <a:ext cx="816919" cy="705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4" name="Rechteck 423">
            <a:extLst>
              <a:ext uri="{FF2B5EF4-FFF2-40B4-BE49-F238E27FC236}">
                <a16:creationId xmlns:a16="http://schemas.microsoft.com/office/drawing/2014/main" id="{3C1D39E7-9579-42B1-B44E-DADF258984A6}"/>
              </a:ext>
            </a:extLst>
          </p:cNvPr>
          <p:cNvSpPr/>
          <p:nvPr/>
        </p:nvSpPr>
        <p:spPr>
          <a:xfrm>
            <a:off x="12014226" y="2924918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5" name="Rechteck 424">
            <a:extLst>
              <a:ext uri="{FF2B5EF4-FFF2-40B4-BE49-F238E27FC236}">
                <a16:creationId xmlns:a16="http://schemas.microsoft.com/office/drawing/2014/main" id="{C7A9DD6B-1FF9-4B81-9133-0DD8E64E6A8A}"/>
              </a:ext>
            </a:extLst>
          </p:cNvPr>
          <p:cNvSpPr/>
          <p:nvPr/>
        </p:nvSpPr>
        <p:spPr>
          <a:xfrm>
            <a:off x="12011854" y="2825877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6" name="Rechteck 425">
            <a:extLst>
              <a:ext uri="{FF2B5EF4-FFF2-40B4-BE49-F238E27FC236}">
                <a16:creationId xmlns:a16="http://schemas.microsoft.com/office/drawing/2014/main" id="{302E34C6-7129-4626-A6D7-F73BA968CE71}"/>
              </a:ext>
            </a:extLst>
          </p:cNvPr>
          <p:cNvSpPr/>
          <p:nvPr/>
        </p:nvSpPr>
        <p:spPr>
          <a:xfrm>
            <a:off x="12013283" y="3019522"/>
            <a:ext cx="816919" cy="784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7" name="Rechteck 426">
            <a:extLst>
              <a:ext uri="{FF2B5EF4-FFF2-40B4-BE49-F238E27FC236}">
                <a16:creationId xmlns:a16="http://schemas.microsoft.com/office/drawing/2014/main" id="{23C526F0-12D9-4376-AFA2-BC4CBB5C11E1}"/>
              </a:ext>
            </a:extLst>
          </p:cNvPr>
          <p:cNvSpPr/>
          <p:nvPr/>
        </p:nvSpPr>
        <p:spPr>
          <a:xfrm>
            <a:off x="12016986" y="3140561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8" name="Rechteck 427">
            <a:extLst>
              <a:ext uri="{FF2B5EF4-FFF2-40B4-BE49-F238E27FC236}">
                <a16:creationId xmlns:a16="http://schemas.microsoft.com/office/drawing/2014/main" id="{95AE0635-9569-4464-936B-155139C4C678}"/>
              </a:ext>
            </a:extLst>
          </p:cNvPr>
          <p:cNvSpPr/>
          <p:nvPr/>
        </p:nvSpPr>
        <p:spPr>
          <a:xfrm>
            <a:off x="12014110" y="3245622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9" name="Rechteck 428">
            <a:extLst>
              <a:ext uri="{FF2B5EF4-FFF2-40B4-BE49-F238E27FC236}">
                <a16:creationId xmlns:a16="http://schemas.microsoft.com/office/drawing/2014/main" id="{FA08F7A5-2431-47BA-BDCD-DFD0C6EF891D}"/>
              </a:ext>
            </a:extLst>
          </p:cNvPr>
          <p:cNvSpPr/>
          <p:nvPr/>
        </p:nvSpPr>
        <p:spPr>
          <a:xfrm>
            <a:off x="12011516" y="3349466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0" name="Rechteck 429">
            <a:extLst>
              <a:ext uri="{FF2B5EF4-FFF2-40B4-BE49-F238E27FC236}">
                <a16:creationId xmlns:a16="http://schemas.microsoft.com/office/drawing/2014/main" id="{0B947214-F3FA-4ACF-94FA-42650DD630D4}"/>
              </a:ext>
            </a:extLst>
          </p:cNvPr>
          <p:cNvSpPr/>
          <p:nvPr/>
        </p:nvSpPr>
        <p:spPr>
          <a:xfrm>
            <a:off x="12013840" y="3446669"/>
            <a:ext cx="816919" cy="5977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1" name="Rechteck 430">
            <a:extLst>
              <a:ext uri="{FF2B5EF4-FFF2-40B4-BE49-F238E27FC236}">
                <a16:creationId xmlns:a16="http://schemas.microsoft.com/office/drawing/2014/main" id="{CAB61A4A-4221-400A-BD1E-037870580A36}"/>
              </a:ext>
            </a:extLst>
          </p:cNvPr>
          <p:cNvSpPr/>
          <p:nvPr/>
        </p:nvSpPr>
        <p:spPr>
          <a:xfrm>
            <a:off x="12013482" y="3546156"/>
            <a:ext cx="816919" cy="7420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1706E909-A6DE-4E40-B00B-999D5D3C3EFE}"/>
              </a:ext>
            </a:extLst>
          </p:cNvPr>
          <p:cNvSpPr/>
          <p:nvPr/>
        </p:nvSpPr>
        <p:spPr>
          <a:xfrm>
            <a:off x="12014504" y="3659996"/>
            <a:ext cx="816919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33" name="Gruppieren 432">
            <a:extLst>
              <a:ext uri="{FF2B5EF4-FFF2-40B4-BE49-F238E27FC236}">
                <a16:creationId xmlns:a16="http://schemas.microsoft.com/office/drawing/2014/main" id="{41E621CB-9607-4336-958A-005CA5CF1402}"/>
              </a:ext>
            </a:extLst>
          </p:cNvPr>
          <p:cNvGrpSpPr/>
          <p:nvPr/>
        </p:nvGrpSpPr>
        <p:grpSpPr>
          <a:xfrm rot="10800000">
            <a:off x="12592451" y="3799112"/>
            <a:ext cx="140975" cy="2140238"/>
            <a:chOff x="13492156" y="4034629"/>
            <a:chExt cx="140975" cy="2140238"/>
          </a:xfrm>
        </p:grpSpPr>
        <p:sp>
          <p:nvSpPr>
            <p:cNvPr id="434" name="Rechteck 433">
              <a:extLst>
                <a:ext uri="{FF2B5EF4-FFF2-40B4-BE49-F238E27FC236}">
                  <a16:creationId xmlns:a16="http://schemas.microsoft.com/office/drawing/2014/main" id="{A2530B75-3917-4B82-88B3-68A170C27024}"/>
                </a:ext>
              </a:extLst>
            </p:cNvPr>
            <p:cNvSpPr/>
            <p:nvPr/>
          </p:nvSpPr>
          <p:spPr>
            <a:xfrm rot="5400000">
              <a:off x="13359761" y="590149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5" name="Rechteck 434">
              <a:extLst>
                <a:ext uri="{FF2B5EF4-FFF2-40B4-BE49-F238E27FC236}">
                  <a16:creationId xmlns:a16="http://schemas.microsoft.com/office/drawing/2014/main" id="{4268FEF4-60F0-4932-A7C2-46748B657473}"/>
                </a:ext>
              </a:extLst>
            </p:cNvPr>
            <p:cNvSpPr/>
            <p:nvPr/>
          </p:nvSpPr>
          <p:spPr>
            <a:xfrm rot="5400000">
              <a:off x="13359761" y="5495732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6" name="Rechteck 435">
              <a:extLst>
                <a:ext uri="{FF2B5EF4-FFF2-40B4-BE49-F238E27FC236}">
                  <a16:creationId xmlns:a16="http://schemas.microsoft.com/office/drawing/2014/main" id="{2F3CF158-8B5C-4ACD-B2EC-E345B5123A41}"/>
                </a:ext>
              </a:extLst>
            </p:cNvPr>
            <p:cNvSpPr/>
            <p:nvPr/>
          </p:nvSpPr>
          <p:spPr>
            <a:xfrm rot="5400000">
              <a:off x="13359761" y="508996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7" name="Rechteck 436">
              <a:extLst>
                <a:ext uri="{FF2B5EF4-FFF2-40B4-BE49-F238E27FC236}">
                  <a16:creationId xmlns:a16="http://schemas.microsoft.com/office/drawing/2014/main" id="{ADE8C3D0-69C9-4E5A-9E80-1D20CCB7B33D}"/>
                </a:ext>
              </a:extLst>
            </p:cNvPr>
            <p:cNvSpPr/>
            <p:nvPr/>
          </p:nvSpPr>
          <p:spPr>
            <a:xfrm rot="5400000">
              <a:off x="13359761" y="4688490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8" name="Rechteck 437">
              <a:extLst>
                <a:ext uri="{FF2B5EF4-FFF2-40B4-BE49-F238E27FC236}">
                  <a16:creationId xmlns:a16="http://schemas.microsoft.com/office/drawing/2014/main" id="{16B43EC4-6736-49DA-97C9-E8E5A0B819BB}"/>
                </a:ext>
              </a:extLst>
            </p:cNvPr>
            <p:cNvSpPr/>
            <p:nvPr/>
          </p:nvSpPr>
          <p:spPr>
            <a:xfrm rot="5400000">
              <a:off x="13359761" y="42827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9" name="Rechteck 438">
              <a:extLst>
                <a:ext uri="{FF2B5EF4-FFF2-40B4-BE49-F238E27FC236}">
                  <a16:creationId xmlns:a16="http://schemas.microsoft.com/office/drawing/2014/main" id="{CADDC25D-A5B1-40C9-B5C9-A998B7FFA0EA}"/>
                </a:ext>
              </a:extLst>
            </p:cNvPr>
            <p:cNvSpPr/>
            <p:nvPr/>
          </p:nvSpPr>
          <p:spPr>
            <a:xfrm>
              <a:off x="13492156" y="4034629"/>
              <a:ext cx="140975" cy="115701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440" name="Halbbogen 439">
            <a:extLst>
              <a:ext uri="{FF2B5EF4-FFF2-40B4-BE49-F238E27FC236}">
                <a16:creationId xmlns:a16="http://schemas.microsoft.com/office/drawing/2014/main" id="{3A5FCBD2-54CC-4F63-85EA-013B65B925C7}"/>
              </a:ext>
            </a:extLst>
          </p:cNvPr>
          <p:cNvSpPr/>
          <p:nvPr/>
        </p:nvSpPr>
        <p:spPr>
          <a:xfrm rot="10800000" flipH="1">
            <a:off x="11860051" y="5488694"/>
            <a:ext cx="882018" cy="892808"/>
          </a:xfrm>
          <a:prstGeom prst="blockArc">
            <a:avLst>
              <a:gd name="adj1" fmla="val 16201138"/>
              <a:gd name="adj2" fmla="val 136375"/>
              <a:gd name="adj3" fmla="val 15977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41" name="Gruppieren 440">
            <a:extLst>
              <a:ext uri="{FF2B5EF4-FFF2-40B4-BE49-F238E27FC236}">
                <a16:creationId xmlns:a16="http://schemas.microsoft.com/office/drawing/2014/main" id="{D6F854BC-1F71-4211-B654-0492949C0986}"/>
              </a:ext>
            </a:extLst>
          </p:cNvPr>
          <p:cNvGrpSpPr/>
          <p:nvPr/>
        </p:nvGrpSpPr>
        <p:grpSpPr>
          <a:xfrm rot="10800000">
            <a:off x="4820781" y="6244248"/>
            <a:ext cx="7509190" cy="141386"/>
            <a:chOff x="4938875" y="6395525"/>
            <a:chExt cx="7509190" cy="141386"/>
          </a:xfrm>
        </p:grpSpPr>
        <p:sp>
          <p:nvSpPr>
            <p:cNvPr id="442" name="Rechteck 441">
              <a:extLst>
                <a:ext uri="{FF2B5EF4-FFF2-40B4-BE49-F238E27FC236}">
                  <a16:creationId xmlns:a16="http://schemas.microsoft.com/office/drawing/2014/main" id="{A6A5453A-B7FD-48B5-B879-2FD368E6C766}"/>
                </a:ext>
              </a:extLst>
            </p:cNvPr>
            <p:cNvSpPr/>
            <p:nvPr/>
          </p:nvSpPr>
          <p:spPr>
            <a:xfrm>
              <a:off x="4938875" y="639593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3" name="Rechteck 442">
              <a:extLst>
                <a:ext uri="{FF2B5EF4-FFF2-40B4-BE49-F238E27FC236}">
                  <a16:creationId xmlns:a16="http://schemas.microsoft.com/office/drawing/2014/main" id="{0D6D0B7A-059D-4DC8-B4E5-48A481A011D2}"/>
                </a:ext>
              </a:extLst>
            </p:cNvPr>
            <p:cNvSpPr/>
            <p:nvPr/>
          </p:nvSpPr>
          <p:spPr>
            <a:xfrm>
              <a:off x="534464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4" name="Rechteck 443">
              <a:extLst>
                <a:ext uri="{FF2B5EF4-FFF2-40B4-BE49-F238E27FC236}">
                  <a16:creationId xmlns:a16="http://schemas.microsoft.com/office/drawing/2014/main" id="{59CAFE59-5EEC-42F9-AD1E-EB58B2825525}"/>
                </a:ext>
              </a:extLst>
            </p:cNvPr>
            <p:cNvSpPr/>
            <p:nvPr/>
          </p:nvSpPr>
          <p:spPr>
            <a:xfrm>
              <a:off x="575040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5" name="Rechteck 444">
              <a:extLst>
                <a:ext uri="{FF2B5EF4-FFF2-40B4-BE49-F238E27FC236}">
                  <a16:creationId xmlns:a16="http://schemas.microsoft.com/office/drawing/2014/main" id="{24B48153-6B17-451B-AEF0-4B0E8192BBD1}"/>
                </a:ext>
              </a:extLst>
            </p:cNvPr>
            <p:cNvSpPr/>
            <p:nvPr/>
          </p:nvSpPr>
          <p:spPr>
            <a:xfrm>
              <a:off x="615617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6" name="Rechteck 445">
              <a:extLst>
                <a:ext uri="{FF2B5EF4-FFF2-40B4-BE49-F238E27FC236}">
                  <a16:creationId xmlns:a16="http://schemas.microsoft.com/office/drawing/2014/main" id="{B0A4EAA7-4814-4B68-A093-5A503651AB8A}"/>
                </a:ext>
              </a:extLst>
            </p:cNvPr>
            <p:cNvSpPr/>
            <p:nvPr/>
          </p:nvSpPr>
          <p:spPr>
            <a:xfrm>
              <a:off x="656193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7" name="Rechteck 446">
              <a:extLst>
                <a:ext uri="{FF2B5EF4-FFF2-40B4-BE49-F238E27FC236}">
                  <a16:creationId xmlns:a16="http://schemas.microsoft.com/office/drawing/2014/main" id="{A6736838-39EC-406F-8961-93019922899C}"/>
                </a:ext>
              </a:extLst>
            </p:cNvPr>
            <p:cNvSpPr/>
            <p:nvPr/>
          </p:nvSpPr>
          <p:spPr>
            <a:xfrm>
              <a:off x="696770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8" name="Rechteck 447">
              <a:extLst>
                <a:ext uri="{FF2B5EF4-FFF2-40B4-BE49-F238E27FC236}">
                  <a16:creationId xmlns:a16="http://schemas.microsoft.com/office/drawing/2014/main" id="{822CD8AD-73E9-45EE-A98E-B35088BD8315}"/>
                </a:ext>
              </a:extLst>
            </p:cNvPr>
            <p:cNvSpPr/>
            <p:nvPr/>
          </p:nvSpPr>
          <p:spPr>
            <a:xfrm>
              <a:off x="737346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49" name="Rechteck 448">
              <a:extLst>
                <a:ext uri="{FF2B5EF4-FFF2-40B4-BE49-F238E27FC236}">
                  <a16:creationId xmlns:a16="http://schemas.microsoft.com/office/drawing/2014/main" id="{A095CCAD-9FD2-4832-9DA1-FEDDB2751DA5}"/>
                </a:ext>
              </a:extLst>
            </p:cNvPr>
            <p:cNvSpPr/>
            <p:nvPr/>
          </p:nvSpPr>
          <p:spPr>
            <a:xfrm>
              <a:off x="777923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0" name="Rechteck 449">
              <a:extLst>
                <a:ext uri="{FF2B5EF4-FFF2-40B4-BE49-F238E27FC236}">
                  <a16:creationId xmlns:a16="http://schemas.microsoft.com/office/drawing/2014/main" id="{E34D4488-908A-49C7-8239-F81BC337F695}"/>
                </a:ext>
              </a:extLst>
            </p:cNvPr>
            <p:cNvSpPr/>
            <p:nvPr/>
          </p:nvSpPr>
          <p:spPr>
            <a:xfrm>
              <a:off x="818499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1" name="Rechteck 450">
              <a:extLst>
                <a:ext uri="{FF2B5EF4-FFF2-40B4-BE49-F238E27FC236}">
                  <a16:creationId xmlns:a16="http://schemas.microsoft.com/office/drawing/2014/main" id="{67D0B98D-5F56-4D24-91D1-B2EB398DB457}"/>
                </a:ext>
              </a:extLst>
            </p:cNvPr>
            <p:cNvSpPr/>
            <p:nvPr/>
          </p:nvSpPr>
          <p:spPr>
            <a:xfrm>
              <a:off x="8590760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2" name="Rechteck 451">
              <a:extLst>
                <a:ext uri="{FF2B5EF4-FFF2-40B4-BE49-F238E27FC236}">
                  <a16:creationId xmlns:a16="http://schemas.microsoft.com/office/drawing/2014/main" id="{81113154-9FF0-4715-95FD-071ECB9F106A}"/>
                </a:ext>
              </a:extLst>
            </p:cNvPr>
            <p:cNvSpPr/>
            <p:nvPr/>
          </p:nvSpPr>
          <p:spPr>
            <a:xfrm>
              <a:off x="8996525" y="639593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3" name="Rechteck 452">
              <a:extLst>
                <a:ext uri="{FF2B5EF4-FFF2-40B4-BE49-F238E27FC236}">
                  <a16:creationId xmlns:a16="http://schemas.microsoft.com/office/drawing/2014/main" id="{B6A47DF3-FEB2-4A82-818A-083CBEF63A4C}"/>
                </a:ext>
              </a:extLst>
            </p:cNvPr>
            <p:cNvSpPr/>
            <p:nvPr/>
          </p:nvSpPr>
          <p:spPr>
            <a:xfrm>
              <a:off x="940229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4" name="Rechteck 453">
              <a:extLst>
                <a:ext uri="{FF2B5EF4-FFF2-40B4-BE49-F238E27FC236}">
                  <a16:creationId xmlns:a16="http://schemas.microsoft.com/office/drawing/2014/main" id="{DE704057-5E39-4C7B-AD15-5F6BDEDD3E70}"/>
                </a:ext>
              </a:extLst>
            </p:cNvPr>
            <p:cNvSpPr/>
            <p:nvPr/>
          </p:nvSpPr>
          <p:spPr>
            <a:xfrm>
              <a:off x="980805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5" name="Rechteck 454">
              <a:extLst>
                <a:ext uri="{FF2B5EF4-FFF2-40B4-BE49-F238E27FC236}">
                  <a16:creationId xmlns:a16="http://schemas.microsoft.com/office/drawing/2014/main" id="{A1B9DE87-8D92-4973-A7FC-8DE1DAF80D94}"/>
                </a:ext>
              </a:extLst>
            </p:cNvPr>
            <p:cNvSpPr/>
            <p:nvPr/>
          </p:nvSpPr>
          <p:spPr>
            <a:xfrm>
              <a:off x="10213820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6" name="Rechteck 455">
              <a:extLst>
                <a:ext uri="{FF2B5EF4-FFF2-40B4-BE49-F238E27FC236}">
                  <a16:creationId xmlns:a16="http://schemas.microsoft.com/office/drawing/2014/main" id="{FE85067B-EFBF-45F7-8D07-001C5575A0FC}"/>
                </a:ext>
              </a:extLst>
            </p:cNvPr>
            <p:cNvSpPr/>
            <p:nvPr/>
          </p:nvSpPr>
          <p:spPr>
            <a:xfrm>
              <a:off x="10619585" y="6395527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7" name="Rechteck 456">
              <a:extLst>
                <a:ext uri="{FF2B5EF4-FFF2-40B4-BE49-F238E27FC236}">
                  <a16:creationId xmlns:a16="http://schemas.microsoft.com/office/drawing/2014/main" id="{31733564-A6C1-454B-A885-164596687717}"/>
                </a:ext>
              </a:extLst>
            </p:cNvPr>
            <p:cNvSpPr/>
            <p:nvPr/>
          </p:nvSpPr>
          <p:spPr>
            <a:xfrm>
              <a:off x="11025350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8" name="Rechteck 457">
              <a:extLst>
                <a:ext uri="{FF2B5EF4-FFF2-40B4-BE49-F238E27FC236}">
                  <a16:creationId xmlns:a16="http://schemas.microsoft.com/office/drawing/2014/main" id="{D7984DEF-45BE-410C-8A64-579A4B3C2F64}"/>
                </a:ext>
              </a:extLst>
            </p:cNvPr>
            <p:cNvSpPr/>
            <p:nvPr/>
          </p:nvSpPr>
          <p:spPr>
            <a:xfrm>
              <a:off x="11431115" y="6395526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9" name="Rechteck 458">
              <a:extLst>
                <a:ext uri="{FF2B5EF4-FFF2-40B4-BE49-F238E27FC236}">
                  <a16:creationId xmlns:a16="http://schemas.microsoft.com/office/drawing/2014/main" id="{037F0A6B-7E30-4342-9F08-14F600369811}"/>
                </a:ext>
              </a:extLst>
            </p:cNvPr>
            <p:cNvSpPr/>
            <p:nvPr/>
          </p:nvSpPr>
          <p:spPr>
            <a:xfrm>
              <a:off x="1183688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0" name="Rechteck 459">
              <a:extLst>
                <a:ext uri="{FF2B5EF4-FFF2-40B4-BE49-F238E27FC236}">
                  <a16:creationId xmlns:a16="http://schemas.microsoft.com/office/drawing/2014/main" id="{ACC14FFF-EC16-4906-9803-42D21BD90DC9}"/>
                </a:ext>
              </a:extLst>
            </p:cNvPr>
            <p:cNvSpPr/>
            <p:nvPr/>
          </p:nvSpPr>
          <p:spPr>
            <a:xfrm>
              <a:off x="12042300" y="6395525"/>
              <a:ext cx="405765" cy="14097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61" name="Halbbogen 460">
            <a:extLst>
              <a:ext uri="{FF2B5EF4-FFF2-40B4-BE49-F238E27FC236}">
                <a16:creationId xmlns:a16="http://schemas.microsoft.com/office/drawing/2014/main" id="{11A9CF2D-C7CF-4F74-9873-FB669EC96286}"/>
              </a:ext>
            </a:extLst>
          </p:cNvPr>
          <p:cNvSpPr/>
          <p:nvPr/>
        </p:nvSpPr>
        <p:spPr>
          <a:xfrm rot="16200000" flipH="1">
            <a:off x="4419759" y="5490988"/>
            <a:ext cx="882018" cy="892808"/>
          </a:xfrm>
          <a:prstGeom prst="blockArc">
            <a:avLst>
              <a:gd name="adj1" fmla="val 16201138"/>
              <a:gd name="adj2" fmla="val 288112"/>
              <a:gd name="adj3" fmla="val 14530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3" name="Pfeil nach rechts 228">
            <a:extLst>
              <a:ext uri="{FF2B5EF4-FFF2-40B4-BE49-F238E27FC236}">
                <a16:creationId xmlns:a16="http://schemas.microsoft.com/office/drawing/2014/main" id="{CDF8ADFC-226E-405A-9A0B-A5C89C8F0306}"/>
              </a:ext>
            </a:extLst>
          </p:cNvPr>
          <p:cNvSpPr/>
          <p:nvPr/>
        </p:nvSpPr>
        <p:spPr>
          <a:xfrm>
            <a:off x="11220687" y="2718134"/>
            <a:ext cx="49164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4" name="Pfeil nach rechts 228">
            <a:extLst>
              <a:ext uri="{FF2B5EF4-FFF2-40B4-BE49-F238E27FC236}">
                <a16:creationId xmlns:a16="http://schemas.microsoft.com/office/drawing/2014/main" id="{EA040A7B-7B4A-49F9-88DF-49D8B7DAFA2C}"/>
              </a:ext>
            </a:extLst>
          </p:cNvPr>
          <p:cNvSpPr/>
          <p:nvPr/>
        </p:nvSpPr>
        <p:spPr>
          <a:xfrm rot="5400000">
            <a:off x="12247695" y="2926047"/>
            <a:ext cx="341589" cy="9129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6" name="Pfeil nach rechts 228">
            <a:extLst>
              <a:ext uri="{FF2B5EF4-FFF2-40B4-BE49-F238E27FC236}">
                <a16:creationId xmlns:a16="http://schemas.microsoft.com/office/drawing/2014/main" id="{AC4441EF-DA95-400F-AC08-F337A1DA25A0}"/>
              </a:ext>
            </a:extLst>
          </p:cNvPr>
          <p:cNvSpPr/>
          <p:nvPr/>
        </p:nvSpPr>
        <p:spPr>
          <a:xfrm rot="5400000">
            <a:off x="12247985" y="3355474"/>
            <a:ext cx="341589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7" name="Pfeil nach rechts 124">
            <a:extLst>
              <a:ext uri="{FF2B5EF4-FFF2-40B4-BE49-F238E27FC236}">
                <a16:creationId xmlns:a16="http://schemas.microsoft.com/office/drawing/2014/main" id="{4230E9E9-F266-4974-815F-1FC70FF710D4}"/>
              </a:ext>
            </a:extLst>
          </p:cNvPr>
          <p:cNvSpPr/>
          <p:nvPr/>
        </p:nvSpPr>
        <p:spPr>
          <a:xfrm>
            <a:off x="13036811" y="3020859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8" name="Pfeil nach rechts 125">
            <a:extLst>
              <a:ext uri="{FF2B5EF4-FFF2-40B4-BE49-F238E27FC236}">
                <a16:creationId xmlns:a16="http://schemas.microsoft.com/office/drawing/2014/main" id="{3BF50046-E590-4486-BF6A-88AC53590881}"/>
              </a:ext>
            </a:extLst>
          </p:cNvPr>
          <p:cNvSpPr/>
          <p:nvPr/>
        </p:nvSpPr>
        <p:spPr>
          <a:xfrm>
            <a:off x="13046813" y="3359490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9" name="Pfeil nach rechts 124">
            <a:extLst>
              <a:ext uri="{FF2B5EF4-FFF2-40B4-BE49-F238E27FC236}">
                <a16:creationId xmlns:a16="http://schemas.microsoft.com/office/drawing/2014/main" id="{38C72F9D-F950-4A22-93B8-8272B82698AA}"/>
              </a:ext>
            </a:extLst>
          </p:cNvPr>
          <p:cNvSpPr/>
          <p:nvPr/>
        </p:nvSpPr>
        <p:spPr>
          <a:xfrm>
            <a:off x="13046813" y="3680677"/>
            <a:ext cx="390828" cy="172877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0" name="Pfeil nach rechts 228">
            <a:extLst>
              <a:ext uri="{FF2B5EF4-FFF2-40B4-BE49-F238E27FC236}">
                <a16:creationId xmlns:a16="http://schemas.microsoft.com/office/drawing/2014/main" id="{EECC0011-E871-4494-8761-8C1E4A48A497}"/>
              </a:ext>
            </a:extLst>
          </p:cNvPr>
          <p:cNvSpPr/>
          <p:nvPr/>
        </p:nvSpPr>
        <p:spPr>
          <a:xfrm rot="5400000">
            <a:off x="12415164" y="4791340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1" name="Pfeil nach rechts 228">
            <a:extLst>
              <a:ext uri="{FF2B5EF4-FFF2-40B4-BE49-F238E27FC236}">
                <a16:creationId xmlns:a16="http://schemas.microsoft.com/office/drawing/2014/main" id="{1AB40509-44EF-4FD0-AC69-36ABFBFBD713}"/>
              </a:ext>
            </a:extLst>
          </p:cNvPr>
          <p:cNvSpPr/>
          <p:nvPr/>
        </p:nvSpPr>
        <p:spPr>
          <a:xfrm rot="10800000">
            <a:off x="10996063" y="6258442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2" name="Pfeil nach rechts 228">
            <a:extLst>
              <a:ext uri="{FF2B5EF4-FFF2-40B4-BE49-F238E27FC236}">
                <a16:creationId xmlns:a16="http://schemas.microsoft.com/office/drawing/2014/main" id="{88B18A62-5794-4F6D-B757-D80BA4C64E1A}"/>
              </a:ext>
            </a:extLst>
          </p:cNvPr>
          <p:cNvSpPr/>
          <p:nvPr/>
        </p:nvSpPr>
        <p:spPr>
          <a:xfrm rot="10800000">
            <a:off x="8576770" y="6258442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3" name="Pfeil nach rechts 228">
            <a:extLst>
              <a:ext uri="{FF2B5EF4-FFF2-40B4-BE49-F238E27FC236}">
                <a16:creationId xmlns:a16="http://schemas.microsoft.com/office/drawing/2014/main" id="{A17FC073-27E6-4C30-83D7-2D7E710A7207}"/>
              </a:ext>
            </a:extLst>
          </p:cNvPr>
          <p:cNvSpPr/>
          <p:nvPr/>
        </p:nvSpPr>
        <p:spPr>
          <a:xfrm rot="10800000">
            <a:off x="5584143" y="6258704"/>
            <a:ext cx="495547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4" name="Pfeil nach rechts 228">
            <a:extLst>
              <a:ext uri="{FF2B5EF4-FFF2-40B4-BE49-F238E27FC236}">
                <a16:creationId xmlns:a16="http://schemas.microsoft.com/office/drawing/2014/main" id="{5BAF8E0B-5943-49D3-8675-28542B18FF95}"/>
              </a:ext>
            </a:extLst>
          </p:cNvPr>
          <p:cNvSpPr/>
          <p:nvPr/>
        </p:nvSpPr>
        <p:spPr>
          <a:xfrm rot="16200000">
            <a:off x="4306028" y="5719104"/>
            <a:ext cx="349201" cy="912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8" name="Trapezoid 477">
            <a:extLst>
              <a:ext uri="{FF2B5EF4-FFF2-40B4-BE49-F238E27FC236}">
                <a16:creationId xmlns:a16="http://schemas.microsoft.com/office/drawing/2014/main" id="{EEBC8E16-7062-4021-8413-6AAFFD8A686F}"/>
              </a:ext>
            </a:extLst>
          </p:cNvPr>
          <p:cNvSpPr/>
          <p:nvPr/>
        </p:nvSpPr>
        <p:spPr>
          <a:xfrm>
            <a:off x="2640156" y="3826584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9" name="Trapezoid 478">
            <a:extLst>
              <a:ext uri="{FF2B5EF4-FFF2-40B4-BE49-F238E27FC236}">
                <a16:creationId xmlns:a16="http://schemas.microsoft.com/office/drawing/2014/main" id="{18A12045-DC0D-42B9-B524-0325276B3B32}"/>
              </a:ext>
            </a:extLst>
          </p:cNvPr>
          <p:cNvSpPr/>
          <p:nvPr/>
        </p:nvSpPr>
        <p:spPr>
          <a:xfrm rot="10800000">
            <a:off x="2638287" y="2227381"/>
            <a:ext cx="404068" cy="1271074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0" name="Trapezoid 479">
            <a:extLst>
              <a:ext uri="{FF2B5EF4-FFF2-40B4-BE49-F238E27FC236}">
                <a16:creationId xmlns:a16="http://schemas.microsoft.com/office/drawing/2014/main" id="{024B95C9-EDA0-430B-B2C3-95F5CC78C450}"/>
              </a:ext>
            </a:extLst>
          </p:cNvPr>
          <p:cNvSpPr/>
          <p:nvPr/>
        </p:nvSpPr>
        <p:spPr>
          <a:xfrm>
            <a:off x="2640132" y="3758285"/>
            <a:ext cx="404068" cy="985103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1" name="Trapezoid 480">
            <a:extLst>
              <a:ext uri="{FF2B5EF4-FFF2-40B4-BE49-F238E27FC236}">
                <a16:creationId xmlns:a16="http://schemas.microsoft.com/office/drawing/2014/main" id="{F1F3A385-7876-4FB4-A462-7CA4A59F3C03}"/>
              </a:ext>
            </a:extLst>
          </p:cNvPr>
          <p:cNvSpPr/>
          <p:nvPr/>
        </p:nvSpPr>
        <p:spPr>
          <a:xfrm>
            <a:off x="2630992" y="3630521"/>
            <a:ext cx="404068" cy="618032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2" name="Rechteck 481">
            <a:extLst>
              <a:ext uri="{FF2B5EF4-FFF2-40B4-BE49-F238E27FC236}">
                <a16:creationId xmlns:a16="http://schemas.microsoft.com/office/drawing/2014/main" id="{05055092-6525-442D-B361-5B61CD5B78EC}"/>
              </a:ext>
            </a:extLst>
          </p:cNvPr>
          <p:cNvSpPr/>
          <p:nvPr/>
        </p:nvSpPr>
        <p:spPr>
          <a:xfrm>
            <a:off x="2725038" y="3498456"/>
            <a:ext cx="236814" cy="32678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3" name="Trapezoid 482">
            <a:extLst>
              <a:ext uri="{FF2B5EF4-FFF2-40B4-BE49-F238E27FC236}">
                <a16:creationId xmlns:a16="http://schemas.microsoft.com/office/drawing/2014/main" id="{3A641301-D8F7-4A9C-B743-779B1A99359D}"/>
              </a:ext>
            </a:extLst>
          </p:cNvPr>
          <p:cNvSpPr/>
          <p:nvPr/>
        </p:nvSpPr>
        <p:spPr>
          <a:xfrm rot="10800000">
            <a:off x="2636824" y="2590388"/>
            <a:ext cx="404068" cy="985103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4" name="Trapezoid 483">
            <a:extLst>
              <a:ext uri="{FF2B5EF4-FFF2-40B4-BE49-F238E27FC236}">
                <a16:creationId xmlns:a16="http://schemas.microsoft.com/office/drawing/2014/main" id="{5AA546EC-C547-4C27-BA9E-95C2B18B1548}"/>
              </a:ext>
            </a:extLst>
          </p:cNvPr>
          <p:cNvSpPr/>
          <p:nvPr/>
        </p:nvSpPr>
        <p:spPr>
          <a:xfrm rot="10800000">
            <a:off x="2631299" y="3051062"/>
            <a:ext cx="404068" cy="618032"/>
          </a:xfrm>
          <a:prstGeom prst="trapezoid">
            <a:avLst>
              <a:gd name="adj" fmla="val 43288"/>
            </a:avLst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Interaktive Schaltfläche: Anpassen 6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D04B5B66-80D8-414D-9E9F-3F1613E91EA1}"/>
              </a:ext>
            </a:extLst>
          </p:cNvPr>
          <p:cNvSpPr/>
          <p:nvPr/>
        </p:nvSpPr>
        <p:spPr>
          <a:xfrm>
            <a:off x="13964069" y="32786"/>
            <a:ext cx="344042" cy="346413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12539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500"/>
                            </p:stCondLst>
                            <p:childTnLst>
                              <p:par>
                                <p:cTn id="206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4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3000"/>
                            </p:stCondLst>
                            <p:childTnLst>
                              <p:par>
                                <p:cTn id="248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3500"/>
                            </p:stCondLst>
                            <p:childTnLst>
                              <p:par>
                                <p:cTn id="252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4000"/>
                            </p:stCondLst>
                            <p:childTnLst>
                              <p:par>
                                <p:cTn id="256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4500"/>
                            </p:stCondLst>
                            <p:childTnLst>
                              <p:par>
                                <p:cTn id="2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5000"/>
                            </p:stCondLst>
                            <p:childTnLst>
                              <p:par>
                                <p:cTn id="2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5500"/>
                            </p:stCondLst>
                            <p:childTnLst>
                              <p:par>
                                <p:cTn id="2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6000"/>
                            </p:stCondLst>
                            <p:childTnLst>
                              <p:par>
                                <p:cTn id="2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6500"/>
                            </p:stCondLst>
                            <p:childTnLst>
                              <p:par>
                                <p:cTn id="2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7000"/>
                            </p:stCondLst>
                            <p:childTnLst>
                              <p:par>
                                <p:cTn id="2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7500"/>
                            </p:stCondLst>
                            <p:childTnLst>
                              <p:par>
                                <p:cTn id="2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8000"/>
                            </p:stCondLst>
                            <p:childTnLst>
                              <p:par>
                                <p:cTn id="2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8500"/>
                            </p:stCondLst>
                            <p:childTnLst>
                              <p:par>
                                <p:cTn id="2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9000"/>
                            </p:stCondLst>
                            <p:childTnLst>
                              <p:par>
                                <p:cTn id="3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196" grpId="0" animBg="1"/>
      <p:bldP spid="195" grpId="0" animBg="1"/>
      <p:bldP spid="175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6" grpId="0" animBg="1"/>
      <p:bldP spid="236" grpId="0" animBg="1"/>
      <p:bldP spid="48" grpId="0" animBg="1"/>
      <p:bldP spid="341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7" grpId="0" animBg="1"/>
      <p:bldP spid="258" grpId="0" animBg="1"/>
      <p:bldP spid="259" grpId="0" animBg="1"/>
      <p:bldP spid="260" grpId="0" animBg="1"/>
      <p:bldP spid="262" grpId="0" animBg="1"/>
      <p:bldP spid="264" grpId="0" animBg="1"/>
      <p:bldP spid="273" grpId="0" animBg="1"/>
      <p:bldP spid="274" grpId="0" animBg="1"/>
      <p:bldP spid="275" grpId="0" animBg="1"/>
      <p:bldP spid="276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40" grpId="0" animBg="1"/>
      <p:bldP spid="461" grpId="0" animBg="1"/>
      <p:bldP spid="463" grpId="0" animBg="1"/>
      <p:bldP spid="464" grpId="0" animBg="1"/>
      <p:bldP spid="466" grpId="0" animBg="1"/>
      <p:bldP spid="467" grpId="0" animBg="1"/>
      <p:bldP spid="468" grpId="0" animBg="1"/>
      <p:bldP spid="469" grpId="0" animBg="1"/>
      <p:bldP spid="470" grpId="0" animBg="1"/>
      <p:bldP spid="471" grpId="0" animBg="1"/>
      <p:bldP spid="472" grpId="0" animBg="1"/>
      <p:bldP spid="473" grpId="0" animBg="1"/>
      <p:bldP spid="474" grpId="0" animBg="1"/>
      <p:bldP spid="478" grpId="0" animBg="1"/>
      <p:bldP spid="479" grpId="0" animBg="1"/>
      <p:bldP spid="480" grpId="0" animBg="1"/>
      <p:bldP spid="481" grpId="0" animBg="1"/>
      <p:bldP spid="483" grpId="0" animBg="1"/>
      <p:bldP spid="48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74</Words>
  <Application>Microsoft Office PowerPoint</Application>
  <PresentationFormat>Benutzerdefiniert</PresentationFormat>
  <Paragraphs>39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Ferdinand-von-Steinbeis-Schule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L_AUH</dc:creator>
  <cp:lastModifiedBy>Dirk</cp:lastModifiedBy>
  <cp:revision>213</cp:revision>
  <cp:lastPrinted>2020-10-15T05:10:28Z</cp:lastPrinted>
  <dcterms:created xsi:type="dcterms:W3CDTF">2020-10-15T04:53:30Z</dcterms:created>
  <dcterms:modified xsi:type="dcterms:W3CDTF">2020-10-29T15:26:27Z</dcterms:modified>
</cp:coreProperties>
</file>