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B7FD9A5-BEC5-4415-9527-B6829EBABF73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35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Burwell" userId="e16b2dbb-217c-432a-819f-b467e56754ab" providerId="ADAL" clId="{29C70937-380E-47C8-B595-431C2FFBCE46}"/>
    <pc:docChg chg="custSel modSld">
      <pc:chgData name="Laura Burwell" userId="e16b2dbb-217c-432a-819f-b467e56754ab" providerId="ADAL" clId="{29C70937-380E-47C8-B595-431C2FFBCE46}" dt="2021-12-28T16:19:17.079" v="7" actId="478"/>
      <pc:docMkLst>
        <pc:docMk/>
      </pc:docMkLst>
      <pc:sldChg chg="delSp mod">
        <pc:chgData name="Laura Burwell" userId="e16b2dbb-217c-432a-819f-b467e56754ab" providerId="ADAL" clId="{29C70937-380E-47C8-B595-431C2FFBCE46}" dt="2021-12-28T16:19:17.079" v="7" actId="478"/>
        <pc:sldMkLst>
          <pc:docMk/>
          <pc:sldMk cId="4076569194" sldId="257"/>
        </pc:sldMkLst>
        <pc:spChg chg="del">
          <ac:chgData name="Laura Burwell" userId="e16b2dbb-217c-432a-819f-b467e56754ab" providerId="ADAL" clId="{29C70937-380E-47C8-B595-431C2FFBCE46}" dt="2021-12-28T16:19:04.958" v="0" actId="478"/>
          <ac:spMkLst>
            <pc:docMk/>
            <pc:sldMk cId="4076569194" sldId="257"/>
            <ac:spMk id="19" creationId="{8D06CDBE-62C2-4903-A7BA-987A371DF1F9}"/>
          </ac:spMkLst>
        </pc:spChg>
        <pc:spChg chg="del">
          <ac:chgData name="Laura Burwell" userId="e16b2dbb-217c-432a-819f-b467e56754ab" providerId="ADAL" clId="{29C70937-380E-47C8-B595-431C2FFBCE46}" dt="2021-12-28T16:19:14.859" v="6" actId="478"/>
          <ac:spMkLst>
            <pc:docMk/>
            <pc:sldMk cId="4076569194" sldId="257"/>
            <ac:spMk id="20" creationId="{3DF2A68B-733D-44E6-B32B-15F3203D2269}"/>
          </ac:spMkLst>
        </pc:spChg>
        <pc:spChg chg="del">
          <ac:chgData name="Laura Burwell" userId="e16b2dbb-217c-432a-819f-b467e56754ab" providerId="ADAL" clId="{29C70937-380E-47C8-B595-431C2FFBCE46}" dt="2021-12-28T16:19:11.377" v="4" actId="478"/>
          <ac:spMkLst>
            <pc:docMk/>
            <pc:sldMk cId="4076569194" sldId="257"/>
            <ac:spMk id="21" creationId="{DB1CF856-0A10-4A51-A743-A0FBC52D1A95}"/>
          </ac:spMkLst>
        </pc:spChg>
        <pc:spChg chg="del">
          <ac:chgData name="Laura Burwell" userId="e16b2dbb-217c-432a-819f-b467e56754ab" providerId="ADAL" clId="{29C70937-380E-47C8-B595-431C2FFBCE46}" dt="2021-12-28T16:19:08.331" v="2" actId="478"/>
          <ac:spMkLst>
            <pc:docMk/>
            <pc:sldMk cId="4076569194" sldId="257"/>
            <ac:spMk id="22" creationId="{A2750510-83EA-49C6-A8B3-B4AAC5014779}"/>
          </ac:spMkLst>
        </pc:spChg>
        <pc:spChg chg="del">
          <ac:chgData name="Laura Burwell" userId="e16b2dbb-217c-432a-819f-b467e56754ab" providerId="ADAL" clId="{29C70937-380E-47C8-B595-431C2FFBCE46}" dt="2021-12-28T16:19:17.079" v="7" actId="478"/>
          <ac:spMkLst>
            <pc:docMk/>
            <pc:sldMk cId="4076569194" sldId="257"/>
            <ac:spMk id="23" creationId="{B1A9FD14-9F1C-40E3-BBE1-93694606DAAB}"/>
          </ac:spMkLst>
        </pc:spChg>
        <pc:cxnChg chg="del">
          <ac:chgData name="Laura Burwell" userId="e16b2dbb-217c-432a-819f-b467e56754ab" providerId="ADAL" clId="{29C70937-380E-47C8-B595-431C2FFBCE46}" dt="2021-12-28T16:19:06.709" v="1" actId="478"/>
          <ac:cxnSpMkLst>
            <pc:docMk/>
            <pc:sldMk cId="4076569194" sldId="257"/>
            <ac:cxnSpMk id="42" creationId="{773BD6C2-A2B5-474E-A7AB-303C8C4B3AD7}"/>
          </ac:cxnSpMkLst>
        </pc:cxnChg>
        <pc:cxnChg chg="del">
          <ac:chgData name="Laura Burwell" userId="e16b2dbb-217c-432a-819f-b467e56754ab" providerId="ADAL" clId="{29C70937-380E-47C8-B595-431C2FFBCE46}" dt="2021-12-28T16:19:09.706" v="3" actId="478"/>
          <ac:cxnSpMkLst>
            <pc:docMk/>
            <pc:sldMk cId="4076569194" sldId="257"/>
            <ac:cxnSpMk id="44" creationId="{F8F41852-2AB1-4056-A448-71FF34D8DC7D}"/>
          </ac:cxnSpMkLst>
        </pc:cxnChg>
        <pc:cxnChg chg="del">
          <ac:chgData name="Laura Burwell" userId="e16b2dbb-217c-432a-819f-b467e56754ab" providerId="ADAL" clId="{29C70937-380E-47C8-B595-431C2FFBCE46}" dt="2021-12-28T16:19:13.108" v="5" actId="478"/>
          <ac:cxnSpMkLst>
            <pc:docMk/>
            <pc:sldMk cId="4076569194" sldId="257"/>
            <ac:cxnSpMk id="46" creationId="{CB73C642-378C-4380-8730-760C766384E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1A41-472E-40F0-89D9-FC1912A9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A8A70B-F6C7-499C-A98F-FD9C30E72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5283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11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31EB3E3E-0562-48CE-A225-155873E9F6EC}"/>
              </a:ext>
            </a:extLst>
          </p:cNvPr>
          <p:cNvCxnSpPr>
            <a:cxnSpLocks/>
          </p:cNvCxnSpPr>
          <p:nvPr/>
        </p:nvCxnSpPr>
        <p:spPr>
          <a:xfrm flipV="1">
            <a:off x="701034" y="3107580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CB2F3DD9-4542-401C-A303-8833235807D9}"/>
              </a:ext>
            </a:extLst>
          </p:cNvPr>
          <p:cNvCxnSpPr>
            <a:cxnSpLocks/>
          </p:cNvCxnSpPr>
          <p:nvPr/>
        </p:nvCxnSpPr>
        <p:spPr>
          <a:xfrm flipV="1">
            <a:off x="623448" y="161129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B13BC514-94F6-461D-8EC2-B9395E18AAC3}"/>
              </a:ext>
            </a:extLst>
          </p:cNvPr>
          <p:cNvCxnSpPr/>
          <p:nvPr/>
        </p:nvCxnSpPr>
        <p:spPr>
          <a:xfrm>
            <a:off x="617915" y="6173589"/>
            <a:ext cx="11124000" cy="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BD42BF17-5790-4AB5-AA77-B5984EFAE7C9}"/>
              </a:ext>
            </a:extLst>
          </p:cNvPr>
          <p:cNvCxnSpPr>
            <a:cxnSpLocks/>
          </p:cNvCxnSpPr>
          <p:nvPr/>
        </p:nvCxnSpPr>
        <p:spPr>
          <a:xfrm flipH="1" flipV="1">
            <a:off x="667790" y="1044641"/>
            <a:ext cx="0" cy="514800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>
            <a:extLst>
              <a:ext uri="{FF2B5EF4-FFF2-40B4-BE49-F238E27FC236}">
                <a16:creationId xmlns:a16="http://schemas.microsoft.com/office/drawing/2014/main" id="{8A4B4C81-A29B-4884-85A1-0C8E7699F204}"/>
              </a:ext>
            </a:extLst>
          </p:cNvPr>
          <p:cNvSpPr/>
          <p:nvPr/>
        </p:nvSpPr>
        <p:spPr>
          <a:xfrm>
            <a:off x="315884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31.1.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61A2451-8CF6-4C7F-86BA-9696F88BFFDC}"/>
              </a:ext>
            </a:extLst>
          </p:cNvPr>
          <p:cNvSpPr/>
          <p:nvPr/>
        </p:nvSpPr>
        <p:spPr>
          <a:xfrm>
            <a:off x="5261937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15.2.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06659E4-B074-4E9F-BC6C-7039682FDFD9}"/>
              </a:ext>
            </a:extLst>
          </p:cNvPr>
          <p:cNvSpPr/>
          <p:nvPr/>
        </p:nvSpPr>
        <p:spPr>
          <a:xfrm>
            <a:off x="10138756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28.2.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3ED682A-6370-4DFC-B75F-0ED846B10999}"/>
              </a:ext>
            </a:extLst>
          </p:cNvPr>
          <p:cNvSpPr/>
          <p:nvPr/>
        </p:nvSpPr>
        <p:spPr>
          <a:xfrm>
            <a:off x="-177338" y="3725493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15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38D7267-C79C-4C8D-A65F-FE81690ED960}"/>
              </a:ext>
            </a:extLst>
          </p:cNvPr>
          <p:cNvSpPr/>
          <p:nvPr/>
        </p:nvSpPr>
        <p:spPr>
          <a:xfrm>
            <a:off x="-182882" y="1415940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30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56ABDF0-AA1F-4475-A1AD-DC33D0B2D904}"/>
              </a:ext>
            </a:extLst>
          </p:cNvPr>
          <p:cNvSpPr txBox="1"/>
          <p:nvPr/>
        </p:nvSpPr>
        <p:spPr>
          <a:xfrm>
            <a:off x="83126" y="61042"/>
            <a:ext cx="91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Stück auf Lager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6677E40-B87E-4A41-98BC-88F971DA1A6C}"/>
              </a:ext>
            </a:extLst>
          </p:cNvPr>
          <p:cNvSpPr txBox="1"/>
          <p:nvPr/>
        </p:nvSpPr>
        <p:spPr>
          <a:xfrm>
            <a:off x="10323022" y="6456793"/>
            <a:ext cx="1650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Zeit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648AA5A0-F097-4445-8746-B14D1E8EBE00}"/>
              </a:ext>
            </a:extLst>
          </p:cNvPr>
          <p:cNvCxnSpPr>
            <a:cxnSpLocks/>
          </p:cNvCxnSpPr>
          <p:nvPr/>
        </p:nvCxnSpPr>
        <p:spPr>
          <a:xfrm flipV="1">
            <a:off x="687183" y="3924998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8869097E-B49B-4152-A318-62F9320CA60F}"/>
              </a:ext>
            </a:extLst>
          </p:cNvPr>
          <p:cNvCxnSpPr>
            <a:cxnSpLocks/>
          </p:cNvCxnSpPr>
          <p:nvPr/>
        </p:nvCxnSpPr>
        <p:spPr>
          <a:xfrm flipV="1">
            <a:off x="723202" y="234281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12856675-4591-41DD-9BAF-58DD4CB43CB0}"/>
              </a:ext>
            </a:extLst>
          </p:cNvPr>
          <p:cNvCxnSpPr>
            <a:cxnSpLocks/>
          </p:cNvCxnSpPr>
          <p:nvPr/>
        </p:nvCxnSpPr>
        <p:spPr>
          <a:xfrm flipV="1">
            <a:off x="689954" y="4642667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9C9D16B4-1A61-421E-8088-72B6248DE4D5}"/>
              </a:ext>
            </a:extLst>
          </p:cNvPr>
          <p:cNvCxnSpPr>
            <a:cxnSpLocks/>
          </p:cNvCxnSpPr>
          <p:nvPr/>
        </p:nvCxnSpPr>
        <p:spPr>
          <a:xfrm flipV="1">
            <a:off x="701037" y="5418516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56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Burwell</dc:creator>
  <cp:lastModifiedBy>Laura Burwell</cp:lastModifiedBy>
  <cp:revision>3</cp:revision>
  <dcterms:created xsi:type="dcterms:W3CDTF">2021-12-28T12:03:03Z</dcterms:created>
  <dcterms:modified xsi:type="dcterms:W3CDTF">2021-12-28T16:19:19Z</dcterms:modified>
</cp:coreProperties>
</file>