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bschnitt ohne Titel" id="{0B7FD9A5-BEC5-4415-9527-B6829EBABF73}">
          <p14:sldIdLst>
            <p14:sldId id="258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35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Burwell" userId="e16b2dbb-217c-432a-819f-b467e56754ab" providerId="ADAL" clId="{85D49924-2C70-4A9B-88EC-682BD14A7ECD}"/>
    <pc:docChg chg="custSel addSld delSld modSld sldOrd modSection">
      <pc:chgData name="Laura Burwell" userId="e16b2dbb-217c-432a-819f-b467e56754ab" providerId="ADAL" clId="{85D49924-2C70-4A9B-88EC-682BD14A7ECD}" dt="2022-04-07T08:35:22.513" v="605" actId="14100"/>
      <pc:docMkLst>
        <pc:docMk/>
      </pc:docMkLst>
      <pc:sldChg chg="addSp delSp modSp mod">
        <pc:chgData name="Laura Burwell" userId="e16b2dbb-217c-432a-819f-b467e56754ab" providerId="ADAL" clId="{85D49924-2C70-4A9B-88EC-682BD14A7ECD}" dt="2022-04-07T08:09:25.615" v="562" actId="1036"/>
        <pc:sldMkLst>
          <pc:docMk/>
          <pc:sldMk cId="4076569194" sldId="257"/>
        </pc:sldMkLst>
        <pc:spChg chg="mod">
          <ac:chgData name="Laura Burwell" userId="e16b2dbb-217c-432a-819f-b467e56754ab" providerId="ADAL" clId="{85D49924-2C70-4A9B-88EC-682BD14A7ECD}" dt="2022-04-07T08:02:26.544" v="335" actId="20577"/>
          <ac:spMkLst>
            <pc:docMk/>
            <pc:sldMk cId="4076569194" sldId="257"/>
            <ac:spMk id="13" creationId="{73ED682A-6370-4DFC-B75F-0ED846B10999}"/>
          </ac:spMkLst>
        </pc:spChg>
        <pc:spChg chg="mod">
          <ac:chgData name="Laura Burwell" userId="e16b2dbb-217c-432a-819f-b467e56754ab" providerId="ADAL" clId="{85D49924-2C70-4A9B-88EC-682BD14A7ECD}" dt="2022-04-07T08:02:29.276" v="337" actId="20577"/>
          <ac:spMkLst>
            <pc:docMk/>
            <pc:sldMk cId="4076569194" sldId="257"/>
            <ac:spMk id="14" creationId="{838D7267-C79C-4C8D-A65F-FE81690ED960}"/>
          </ac:spMkLst>
        </pc:spChg>
        <pc:spChg chg="add mod">
          <ac:chgData name="Laura Burwell" userId="e16b2dbb-217c-432a-819f-b467e56754ab" providerId="ADAL" clId="{85D49924-2C70-4A9B-88EC-682BD14A7ECD}" dt="2022-04-07T08:07:25.150" v="548" actId="1076"/>
          <ac:spMkLst>
            <pc:docMk/>
            <pc:sldMk cId="4076569194" sldId="257"/>
            <ac:spMk id="24" creationId="{11288C9C-6D59-4B2C-810E-135B28572717}"/>
          </ac:spMkLst>
        </pc:spChg>
        <pc:spChg chg="add mod">
          <ac:chgData name="Laura Burwell" userId="e16b2dbb-217c-432a-819f-b467e56754ab" providerId="ADAL" clId="{85D49924-2C70-4A9B-88EC-682BD14A7ECD}" dt="2022-04-07T08:08:35.865" v="551" actId="20577"/>
          <ac:spMkLst>
            <pc:docMk/>
            <pc:sldMk cId="4076569194" sldId="257"/>
            <ac:spMk id="25" creationId="{74A0FA48-3716-4F3A-9E22-D59A70B9834B}"/>
          </ac:spMkLst>
        </pc:spChg>
        <pc:spChg chg="add mod">
          <ac:chgData name="Laura Burwell" userId="e16b2dbb-217c-432a-819f-b467e56754ab" providerId="ADAL" clId="{85D49924-2C70-4A9B-88EC-682BD14A7ECD}" dt="2022-04-07T08:09:25.615" v="562" actId="1036"/>
          <ac:spMkLst>
            <pc:docMk/>
            <pc:sldMk cId="4076569194" sldId="257"/>
            <ac:spMk id="27" creationId="{557ECBE9-16A2-4108-8E95-225E024DE9C8}"/>
          </ac:spMkLst>
        </pc:spChg>
        <pc:cxnChg chg="add mod">
          <ac:chgData name="Laura Burwell" userId="e16b2dbb-217c-432a-819f-b467e56754ab" providerId="ADAL" clId="{85D49924-2C70-4A9B-88EC-682BD14A7ECD}" dt="2022-04-07T08:01:59.659" v="145" actId="1036"/>
          <ac:cxnSpMkLst>
            <pc:docMk/>
            <pc:sldMk cId="4076569194" sldId="257"/>
            <ac:cxnSpMk id="18" creationId="{7A186D61-D413-4357-982B-ACE45BE24227}"/>
          </ac:cxnSpMkLst>
        </pc:cxnChg>
        <pc:cxnChg chg="add mod">
          <ac:chgData name="Laura Burwell" userId="e16b2dbb-217c-432a-819f-b467e56754ab" providerId="ADAL" clId="{85D49924-2C70-4A9B-88EC-682BD14A7ECD}" dt="2022-04-07T08:01:59.659" v="145" actId="1036"/>
          <ac:cxnSpMkLst>
            <pc:docMk/>
            <pc:sldMk cId="4076569194" sldId="257"/>
            <ac:cxnSpMk id="19" creationId="{B8BA6158-5CD9-47D6-992A-71AD18A6AF9D}"/>
          </ac:cxnSpMkLst>
        </pc:cxnChg>
        <pc:cxnChg chg="add mod">
          <ac:chgData name="Laura Burwell" userId="e16b2dbb-217c-432a-819f-b467e56754ab" providerId="ADAL" clId="{85D49924-2C70-4A9B-88EC-682BD14A7ECD}" dt="2022-04-07T08:02:11.817" v="233" actId="1036"/>
          <ac:cxnSpMkLst>
            <pc:docMk/>
            <pc:sldMk cId="4076569194" sldId="257"/>
            <ac:cxnSpMk id="20" creationId="{14C49124-62FE-4B34-B2F9-7F7856B40839}"/>
          </ac:cxnSpMkLst>
        </pc:cxnChg>
        <pc:cxnChg chg="add mod">
          <ac:chgData name="Laura Burwell" userId="e16b2dbb-217c-432a-819f-b467e56754ab" providerId="ADAL" clId="{85D49924-2C70-4A9B-88EC-682BD14A7ECD}" dt="2022-04-07T08:02:11.817" v="233" actId="1036"/>
          <ac:cxnSpMkLst>
            <pc:docMk/>
            <pc:sldMk cId="4076569194" sldId="257"/>
            <ac:cxnSpMk id="21" creationId="{91DB6ABC-77BF-4548-8542-7C9374275EEF}"/>
          </ac:cxnSpMkLst>
        </pc:cxnChg>
        <pc:cxnChg chg="add mod">
          <ac:chgData name="Laura Burwell" userId="e16b2dbb-217c-432a-819f-b467e56754ab" providerId="ADAL" clId="{85D49924-2C70-4A9B-88EC-682BD14A7ECD}" dt="2022-04-07T08:02:22.529" v="333" actId="1035"/>
          <ac:cxnSpMkLst>
            <pc:docMk/>
            <pc:sldMk cId="4076569194" sldId="257"/>
            <ac:cxnSpMk id="22" creationId="{BF3F2CDA-752B-487B-8373-6A05A94121BC}"/>
          </ac:cxnSpMkLst>
        </pc:cxnChg>
        <pc:cxnChg chg="add mod">
          <ac:chgData name="Laura Burwell" userId="e16b2dbb-217c-432a-819f-b467e56754ab" providerId="ADAL" clId="{85D49924-2C70-4A9B-88EC-682BD14A7ECD}" dt="2022-04-07T08:02:22.529" v="333" actId="1035"/>
          <ac:cxnSpMkLst>
            <pc:docMk/>
            <pc:sldMk cId="4076569194" sldId="257"/>
            <ac:cxnSpMk id="23" creationId="{17EFC252-E8E1-4933-9719-C85E4907AB56}"/>
          </ac:cxnSpMkLst>
        </pc:cxnChg>
        <pc:cxnChg chg="add mod">
          <ac:chgData name="Laura Burwell" userId="e16b2dbb-217c-432a-819f-b467e56754ab" providerId="ADAL" clId="{85D49924-2C70-4A9B-88EC-682BD14A7ECD}" dt="2022-04-07T08:09:25.615" v="562" actId="1036"/>
          <ac:cxnSpMkLst>
            <pc:docMk/>
            <pc:sldMk cId="4076569194" sldId="257"/>
            <ac:cxnSpMk id="26" creationId="{14CD4855-2134-41B3-9189-141507C2EB87}"/>
          </ac:cxnSpMkLst>
        </pc:cxnChg>
        <pc:cxnChg chg="del">
          <ac:chgData name="Laura Burwell" userId="e16b2dbb-217c-432a-819f-b467e56754ab" providerId="ADAL" clId="{85D49924-2C70-4A9B-88EC-682BD14A7ECD}" dt="2022-04-07T08:01:48.248" v="112" actId="478"/>
          <ac:cxnSpMkLst>
            <pc:docMk/>
            <pc:sldMk cId="4076569194" sldId="257"/>
            <ac:cxnSpMk id="26" creationId="{648AA5A0-F097-4445-8746-B14D1E8EBE00}"/>
          </ac:cxnSpMkLst>
        </pc:cxnChg>
        <pc:cxnChg chg="del">
          <ac:chgData name="Laura Burwell" userId="e16b2dbb-217c-432a-819f-b467e56754ab" providerId="ADAL" clId="{85D49924-2C70-4A9B-88EC-682BD14A7ECD}" dt="2022-04-07T08:01:48.248" v="112" actId="478"/>
          <ac:cxnSpMkLst>
            <pc:docMk/>
            <pc:sldMk cId="4076569194" sldId="257"/>
            <ac:cxnSpMk id="27" creationId="{CB2F3DD9-4542-401C-A303-8833235807D9}"/>
          </ac:cxnSpMkLst>
        </pc:cxnChg>
        <pc:cxnChg chg="del">
          <ac:chgData name="Laura Burwell" userId="e16b2dbb-217c-432a-819f-b467e56754ab" providerId="ADAL" clId="{85D49924-2C70-4A9B-88EC-682BD14A7ECD}" dt="2022-04-07T08:01:48.248" v="112" actId="478"/>
          <ac:cxnSpMkLst>
            <pc:docMk/>
            <pc:sldMk cId="4076569194" sldId="257"/>
            <ac:cxnSpMk id="28" creationId="{31EB3E3E-0562-48CE-A225-155873E9F6EC}"/>
          </ac:cxnSpMkLst>
        </pc:cxnChg>
        <pc:cxnChg chg="del">
          <ac:chgData name="Laura Burwell" userId="e16b2dbb-217c-432a-819f-b467e56754ab" providerId="ADAL" clId="{85D49924-2C70-4A9B-88EC-682BD14A7ECD}" dt="2022-04-07T08:01:48.248" v="112" actId="478"/>
          <ac:cxnSpMkLst>
            <pc:docMk/>
            <pc:sldMk cId="4076569194" sldId="257"/>
            <ac:cxnSpMk id="29" creationId="{8869097E-B49B-4152-A318-62F9320CA60F}"/>
          </ac:cxnSpMkLst>
        </pc:cxnChg>
        <pc:cxnChg chg="mod">
          <ac:chgData name="Laura Burwell" userId="e16b2dbb-217c-432a-819f-b467e56754ab" providerId="ADAL" clId="{85D49924-2C70-4A9B-88EC-682BD14A7ECD}" dt="2022-04-07T08:01:34.475" v="51" actId="1036"/>
          <ac:cxnSpMkLst>
            <pc:docMk/>
            <pc:sldMk cId="4076569194" sldId="257"/>
            <ac:cxnSpMk id="31" creationId="{12856675-4591-41DD-9BAF-58DD4CB43CB0}"/>
          </ac:cxnSpMkLst>
        </pc:cxnChg>
        <pc:cxnChg chg="mod">
          <ac:chgData name="Laura Burwell" userId="e16b2dbb-217c-432a-819f-b467e56754ab" providerId="ADAL" clId="{85D49924-2C70-4A9B-88EC-682BD14A7ECD}" dt="2022-04-07T08:01:34.475" v="51" actId="1036"/>
          <ac:cxnSpMkLst>
            <pc:docMk/>
            <pc:sldMk cId="4076569194" sldId="257"/>
            <ac:cxnSpMk id="32" creationId="{9C9D16B4-1A61-421E-8088-72B6248DE4D5}"/>
          </ac:cxnSpMkLst>
        </pc:cxnChg>
      </pc:sldChg>
      <pc:sldChg chg="addSp delSp modSp new mod ord">
        <pc:chgData name="Laura Burwell" userId="e16b2dbb-217c-432a-819f-b467e56754ab" providerId="ADAL" clId="{85D49924-2C70-4A9B-88EC-682BD14A7ECD}" dt="2022-04-07T08:35:22.513" v="605" actId="14100"/>
        <pc:sldMkLst>
          <pc:docMk/>
          <pc:sldMk cId="1700261930" sldId="258"/>
        </pc:sldMkLst>
        <pc:spChg chg="del">
          <ac:chgData name="Laura Burwell" userId="e16b2dbb-217c-432a-819f-b467e56754ab" providerId="ADAL" clId="{85D49924-2C70-4A9B-88EC-682BD14A7ECD}" dt="2022-04-07T08:04:15.650" v="343" actId="478"/>
          <ac:spMkLst>
            <pc:docMk/>
            <pc:sldMk cId="1700261930" sldId="258"/>
            <ac:spMk id="2" creationId="{8CF3B2B8-4C92-4187-B7BF-9B5A516F870E}"/>
          </ac:spMkLst>
        </pc:spChg>
        <pc:spChg chg="del">
          <ac:chgData name="Laura Burwell" userId="e16b2dbb-217c-432a-819f-b467e56754ab" providerId="ADAL" clId="{85D49924-2C70-4A9B-88EC-682BD14A7ECD}" dt="2022-04-07T08:04:17.861" v="344" actId="478"/>
          <ac:spMkLst>
            <pc:docMk/>
            <pc:sldMk cId="1700261930" sldId="258"/>
            <ac:spMk id="3" creationId="{BD008312-BEAE-4880-B9E1-FD0EEC9A76AA}"/>
          </ac:spMkLst>
        </pc:spChg>
        <pc:spChg chg="add mod">
          <ac:chgData name="Laura Burwell" userId="e16b2dbb-217c-432a-819f-b467e56754ab" providerId="ADAL" clId="{85D49924-2C70-4A9B-88EC-682BD14A7ECD}" dt="2022-04-07T08:35:22.513" v="605" actId="14100"/>
          <ac:spMkLst>
            <pc:docMk/>
            <pc:sldMk cId="1700261930" sldId="258"/>
            <ac:spMk id="4" creationId="{BB0C5650-8571-4D4A-888D-69F04FA6FD10}"/>
          </ac:spMkLst>
        </pc:spChg>
      </pc:sldChg>
      <pc:sldChg chg="new del">
        <pc:chgData name="Laura Burwell" userId="e16b2dbb-217c-432a-819f-b467e56754ab" providerId="ADAL" clId="{85D49924-2C70-4A9B-88EC-682BD14A7ECD}" dt="2022-04-07T08:04:00.185" v="342" actId="47"/>
        <pc:sldMkLst>
          <pc:docMk/>
          <pc:sldMk cId="2237650992" sldId="259"/>
        </pc:sldMkLst>
      </pc:sldChg>
    </pc:docChg>
  </pc:docChgLst>
  <pc:docChgLst>
    <pc:chgData name="Laura Burwell" userId="e16b2dbb-217c-432a-819f-b467e56754ab" providerId="ADAL" clId="{8FAD22E3-0F41-495B-8407-1249181E2FCB}"/>
    <pc:docChg chg="modSld">
      <pc:chgData name="Laura Burwell" userId="e16b2dbb-217c-432a-819f-b467e56754ab" providerId="ADAL" clId="{8FAD22E3-0F41-495B-8407-1249181E2FCB}" dt="2022-05-13T07:45:55.681" v="185" actId="14100"/>
      <pc:docMkLst>
        <pc:docMk/>
      </pc:docMkLst>
      <pc:sldChg chg="addSp modSp mod">
        <pc:chgData name="Laura Burwell" userId="e16b2dbb-217c-432a-819f-b467e56754ab" providerId="ADAL" clId="{8FAD22E3-0F41-495B-8407-1249181E2FCB}" dt="2022-05-13T07:45:55.681" v="185" actId="14100"/>
        <pc:sldMkLst>
          <pc:docMk/>
          <pc:sldMk cId="4076569194" sldId="257"/>
        </pc:sldMkLst>
        <pc:spChg chg="add mod">
          <ac:chgData name="Laura Burwell" userId="e16b2dbb-217c-432a-819f-b467e56754ab" providerId="ADAL" clId="{8FAD22E3-0F41-495B-8407-1249181E2FCB}" dt="2022-05-13T07:42:33.586" v="38" actId="1038"/>
          <ac:spMkLst>
            <pc:docMk/>
            <pc:sldMk cId="4076569194" sldId="257"/>
            <ac:spMk id="2" creationId="{01903CF4-F9DF-E5D6-0F25-7A9710312567}"/>
          </ac:spMkLst>
        </pc:spChg>
        <pc:spChg chg="add mod">
          <ac:chgData name="Laura Burwell" userId="e16b2dbb-217c-432a-819f-b467e56754ab" providerId="ADAL" clId="{8FAD22E3-0F41-495B-8407-1249181E2FCB}" dt="2022-05-13T07:43:34.946" v="46" actId="1076"/>
          <ac:spMkLst>
            <pc:docMk/>
            <pc:sldMk cId="4076569194" sldId="257"/>
            <ac:spMk id="34" creationId="{FA15BE60-072A-2ED8-4686-F44CD0E5BBDB}"/>
          </ac:spMkLst>
        </pc:spChg>
        <pc:spChg chg="add mod">
          <ac:chgData name="Laura Burwell" userId="e16b2dbb-217c-432a-819f-b467e56754ab" providerId="ADAL" clId="{8FAD22E3-0F41-495B-8407-1249181E2FCB}" dt="2022-05-13T07:44:39.077" v="166" actId="1035"/>
          <ac:spMkLst>
            <pc:docMk/>
            <pc:sldMk cId="4076569194" sldId="257"/>
            <ac:spMk id="37" creationId="{4FBB9B29-82D3-F275-3F38-2C4BDDF5BDDE}"/>
          </ac:spMkLst>
        </pc:spChg>
        <pc:spChg chg="add mod">
          <ac:chgData name="Laura Burwell" userId="e16b2dbb-217c-432a-819f-b467e56754ab" providerId="ADAL" clId="{8FAD22E3-0F41-495B-8407-1249181E2FCB}" dt="2022-05-13T07:45:36.462" v="182" actId="20577"/>
          <ac:spMkLst>
            <pc:docMk/>
            <pc:sldMk cId="4076569194" sldId="257"/>
            <ac:spMk id="44" creationId="{0FBDC056-A10D-07A0-E299-4CEF1306432D}"/>
          </ac:spMkLst>
        </pc:spChg>
        <pc:cxnChg chg="add mod">
          <ac:chgData name="Laura Burwell" userId="e16b2dbb-217c-432a-819f-b467e56754ab" providerId="ADAL" clId="{8FAD22E3-0F41-495B-8407-1249181E2FCB}" dt="2022-05-13T07:42:33.586" v="38" actId="1038"/>
          <ac:cxnSpMkLst>
            <pc:docMk/>
            <pc:sldMk cId="4076569194" sldId="257"/>
            <ac:cxnSpMk id="3" creationId="{37BFF93B-FF99-09BE-21D7-99AA1BDA3689}"/>
          </ac:cxnSpMkLst>
        </pc:cxnChg>
        <pc:cxnChg chg="add mod">
          <ac:chgData name="Laura Burwell" userId="e16b2dbb-217c-432a-819f-b467e56754ab" providerId="ADAL" clId="{8FAD22E3-0F41-495B-8407-1249181E2FCB}" dt="2022-05-13T07:43:38.916" v="47" actId="14100"/>
          <ac:cxnSpMkLst>
            <pc:docMk/>
            <pc:sldMk cId="4076569194" sldId="257"/>
            <ac:cxnSpMk id="9" creationId="{D3D8E0A7-20D8-C4AB-A4DE-1CE17D9FDD1D}"/>
          </ac:cxnSpMkLst>
        </pc:cxnChg>
        <pc:cxnChg chg="add mod">
          <ac:chgData name="Laura Burwell" userId="e16b2dbb-217c-432a-819f-b467e56754ab" providerId="ADAL" clId="{8FAD22E3-0F41-495B-8407-1249181E2FCB}" dt="2022-05-13T07:44:49.828" v="170" actId="14100"/>
          <ac:cxnSpMkLst>
            <pc:docMk/>
            <pc:sldMk cId="4076569194" sldId="257"/>
            <ac:cxnSpMk id="39" creationId="{5860721C-4906-F909-DD36-9C3008E86130}"/>
          </ac:cxnSpMkLst>
        </pc:cxnChg>
        <pc:cxnChg chg="add mod">
          <ac:chgData name="Laura Burwell" userId="e16b2dbb-217c-432a-819f-b467e56754ab" providerId="ADAL" clId="{8FAD22E3-0F41-495B-8407-1249181E2FCB}" dt="2022-05-13T07:45:55.681" v="185" actId="14100"/>
          <ac:cxnSpMkLst>
            <pc:docMk/>
            <pc:sldMk cId="4076569194" sldId="257"/>
            <ac:cxnSpMk id="46" creationId="{569BFF0C-5BF4-D355-0E6A-E225F45EE346}"/>
          </ac:cxnSpMkLst>
        </pc:cxnChg>
      </pc:sldChg>
      <pc:sldChg chg="modSp mod">
        <pc:chgData name="Laura Burwell" userId="e16b2dbb-217c-432a-819f-b467e56754ab" providerId="ADAL" clId="{8FAD22E3-0F41-495B-8407-1249181E2FCB}" dt="2022-05-13T07:41:25.145" v="10" actId="6549"/>
        <pc:sldMkLst>
          <pc:docMk/>
          <pc:sldMk cId="1700261930" sldId="258"/>
        </pc:sldMkLst>
        <pc:spChg chg="mod">
          <ac:chgData name="Laura Burwell" userId="e16b2dbb-217c-432a-819f-b467e56754ab" providerId="ADAL" clId="{8FAD22E3-0F41-495B-8407-1249181E2FCB}" dt="2022-05-13T07:41:25.145" v="10" actId="6549"/>
          <ac:spMkLst>
            <pc:docMk/>
            <pc:sldMk cId="1700261930" sldId="258"/>
            <ac:spMk id="4" creationId="{BB0C5650-8571-4D4A-888D-69F04FA6FD10}"/>
          </ac:spMkLst>
        </pc:spChg>
      </pc:sldChg>
    </pc:docChg>
  </pc:docChgLst>
  <pc:docChgLst>
    <pc:chgData name="Laura Burwell" userId="e16b2dbb-217c-432a-819f-b467e56754ab" providerId="ADAL" clId="{29C70937-380E-47C8-B595-431C2FFBCE46}"/>
    <pc:docChg chg="custSel modSld">
      <pc:chgData name="Laura Burwell" userId="e16b2dbb-217c-432a-819f-b467e56754ab" providerId="ADAL" clId="{29C70937-380E-47C8-B595-431C2FFBCE46}" dt="2021-12-28T16:19:17.079" v="7" actId="478"/>
      <pc:docMkLst>
        <pc:docMk/>
      </pc:docMkLst>
      <pc:sldChg chg="delSp mod">
        <pc:chgData name="Laura Burwell" userId="e16b2dbb-217c-432a-819f-b467e56754ab" providerId="ADAL" clId="{29C70937-380E-47C8-B595-431C2FFBCE46}" dt="2021-12-28T16:19:17.079" v="7" actId="478"/>
        <pc:sldMkLst>
          <pc:docMk/>
          <pc:sldMk cId="4076569194" sldId="257"/>
        </pc:sldMkLst>
        <pc:spChg chg="del">
          <ac:chgData name="Laura Burwell" userId="e16b2dbb-217c-432a-819f-b467e56754ab" providerId="ADAL" clId="{29C70937-380E-47C8-B595-431C2FFBCE46}" dt="2021-12-28T16:19:04.958" v="0" actId="478"/>
          <ac:spMkLst>
            <pc:docMk/>
            <pc:sldMk cId="4076569194" sldId="257"/>
            <ac:spMk id="19" creationId="{8D06CDBE-62C2-4903-A7BA-987A371DF1F9}"/>
          </ac:spMkLst>
        </pc:spChg>
        <pc:spChg chg="del">
          <ac:chgData name="Laura Burwell" userId="e16b2dbb-217c-432a-819f-b467e56754ab" providerId="ADAL" clId="{29C70937-380E-47C8-B595-431C2FFBCE46}" dt="2021-12-28T16:19:14.859" v="6" actId="478"/>
          <ac:spMkLst>
            <pc:docMk/>
            <pc:sldMk cId="4076569194" sldId="257"/>
            <ac:spMk id="20" creationId="{3DF2A68B-733D-44E6-B32B-15F3203D2269}"/>
          </ac:spMkLst>
        </pc:spChg>
        <pc:spChg chg="del">
          <ac:chgData name="Laura Burwell" userId="e16b2dbb-217c-432a-819f-b467e56754ab" providerId="ADAL" clId="{29C70937-380E-47C8-B595-431C2FFBCE46}" dt="2021-12-28T16:19:11.377" v="4" actId="478"/>
          <ac:spMkLst>
            <pc:docMk/>
            <pc:sldMk cId="4076569194" sldId="257"/>
            <ac:spMk id="21" creationId="{DB1CF856-0A10-4A51-A743-A0FBC52D1A95}"/>
          </ac:spMkLst>
        </pc:spChg>
        <pc:spChg chg="del">
          <ac:chgData name="Laura Burwell" userId="e16b2dbb-217c-432a-819f-b467e56754ab" providerId="ADAL" clId="{29C70937-380E-47C8-B595-431C2FFBCE46}" dt="2021-12-28T16:19:08.331" v="2" actId="478"/>
          <ac:spMkLst>
            <pc:docMk/>
            <pc:sldMk cId="4076569194" sldId="257"/>
            <ac:spMk id="22" creationId="{A2750510-83EA-49C6-A8B3-B4AAC5014779}"/>
          </ac:spMkLst>
        </pc:spChg>
        <pc:spChg chg="del">
          <ac:chgData name="Laura Burwell" userId="e16b2dbb-217c-432a-819f-b467e56754ab" providerId="ADAL" clId="{29C70937-380E-47C8-B595-431C2FFBCE46}" dt="2021-12-28T16:19:17.079" v="7" actId="478"/>
          <ac:spMkLst>
            <pc:docMk/>
            <pc:sldMk cId="4076569194" sldId="257"/>
            <ac:spMk id="23" creationId="{B1A9FD14-9F1C-40E3-BBE1-93694606DAAB}"/>
          </ac:spMkLst>
        </pc:spChg>
        <pc:cxnChg chg="del">
          <ac:chgData name="Laura Burwell" userId="e16b2dbb-217c-432a-819f-b467e56754ab" providerId="ADAL" clId="{29C70937-380E-47C8-B595-431C2FFBCE46}" dt="2021-12-28T16:19:06.709" v="1" actId="478"/>
          <ac:cxnSpMkLst>
            <pc:docMk/>
            <pc:sldMk cId="4076569194" sldId="257"/>
            <ac:cxnSpMk id="42" creationId="{773BD6C2-A2B5-474E-A7AB-303C8C4B3AD7}"/>
          </ac:cxnSpMkLst>
        </pc:cxnChg>
        <pc:cxnChg chg="del">
          <ac:chgData name="Laura Burwell" userId="e16b2dbb-217c-432a-819f-b467e56754ab" providerId="ADAL" clId="{29C70937-380E-47C8-B595-431C2FFBCE46}" dt="2021-12-28T16:19:09.706" v="3" actId="478"/>
          <ac:cxnSpMkLst>
            <pc:docMk/>
            <pc:sldMk cId="4076569194" sldId="257"/>
            <ac:cxnSpMk id="44" creationId="{F8F41852-2AB1-4056-A448-71FF34D8DC7D}"/>
          </ac:cxnSpMkLst>
        </pc:cxnChg>
        <pc:cxnChg chg="del">
          <ac:chgData name="Laura Burwell" userId="e16b2dbb-217c-432a-819f-b467e56754ab" providerId="ADAL" clId="{29C70937-380E-47C8-B595-431C2FFBCE46}" dt="2021-12-28T16:19:13.108" v="5" actId="478"/>
          <ac:cxnSpMkLst>
            <pc:docMk/>
            <pc:sldMk cId="4076569194" sldId="257"/>
            <ac:cxnSpMk id="46" creationId="{CB73C642-378C-4380-8730-760C766384E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1A41-472E-40F0-89D9-FC1912A944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3A8A70B-F6C7-499C-A98F-FD9C30E720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52831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711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BB0C5650-8571-4D4A-888D-69F04FA6FD10}"/>
              </a:ext>
            </a:extLst>
          </p:cNvPr>
          <p:cNvSpPr txBox="1"/>
          <p:nvPr/>
        </p:nvSpPr>
        <p:spPr>
          <a:xfrm>
            <a:off x="271548" y="725979"/>
            <a:ext cx="11837325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u="sng" dirty="0"/>
              <a:t>Rechnerische Lösung</a:t>
            </a:r>
          </a:p>
          <a:p>
            <a:endParaRPr lang="de-DE" sz="4000" b="1" u="sng" dirty="0"/>
          </a:p>
          <a:p>
            <a:endParaRPr lang="de-DE" dirty="0"/>
          </a:p>
          <a:p>
            <a:r>
              <a:rPr lang="de-DE" sz="2400" dirty="0"/>
              <a:t>Formel zur Berechnung des </a:t>
            </a:r>
            <a:r>
              <a:rPr lang="de-DE" sz="2400" b="1" dirty="0"/>
              <a:t>Meldebestands</a:t>
            </a:r>
          </a:p>
          <a:p>
            <a:endParaRPr lang="de-DE" sz="2400" dirty="0"/>
          </a:p>
          <a:p>
            <a:r>
              <a:rPr lang="de-DE" sz="2400" dirty="0"/>
              <a:t>=Täglicher Verbrauch * Lieferzeit      + Sicherheitsbestand</a:t>
            </a:r>
          </a:p>
          <a:p>
            <a:endParaRPr lang="de-DE" sz="2400" dirty="0"/>
          </a:p>
          <a:p>
            <a:r>
              <a:rPr lang="de-DE" sz="2400" dirty="0"/>
              <a:t>= __3__ Stück     * _4_ Tage + _7_ Stück               = _19_ Stück Meldebestand</a:t>
            </a:r>
          </a:p>
        </p:txBody>
      </p:sp>
    </p:spTree>
    <p:extLst>
      <p:ext uri="{BB962C8B-B14F-4D97-AF65-F5344CB8AC3E}">
        <p14:creationId xmlns:p14="http://schemas.microsoft.com/office/powerpoint/2010/main" val="1700261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erade Verbindung mit Pfeil 4">
            <a:extLst>
              <a:ext uri="{FF2B5EF4-FFF2-40B4-BE49-F238E27FC236}">
                <a16:creationId xmlns:a16="http://schemas.microsoft.com/office/drawing/2014/main" id="{B13BC514-94F6-461D-8EC2-B9395E18AAC3}"/>
              </a:ext>
            </a:extLst>
          </p:cNvPr>
          <p:cNvCxnSpPr/>
          <p:nvPr/>
        </p:nvCxnSpPr>
        <p:spPr>
          <a:xfrm>
            <a:off x="617915" y="6173589"/>
            <a:ext cx="11124000" cy="0"/>
          </a:xfrm>
          <a:prstGeom prst="straightConnector1">
            <a:avLst/>
          </a:prstGeom>
          <a:ln w="1016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BD42BF17-5790-4AB5-AA77-B5984EFAE7C9}"/>
              </a:ext>
            </a:extLst>
          </p:cNvPr>
          <p:cNvCxnSpPr>
            <a:cxnSpLocks/>
          </p:cNvCxnSpPr>
          <p:nvPr/>
        </p:nvCxnSpPr>
        <p:spPr>
          <a:xfrm flipH="1" flipV="1">
            <a:off x="667790" y="1044641"/>
            <a:ext cx="0" cy="5148000"/>
          </a:xfrm>
          <a:prstGeom prst="straightConnector1">
            <a:avLst/>
          </a:prstGeom>
          <a:ln w="1016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hteck 9">
            <a:extLst>
              <a:ext uri="{FF2B5EF4-FFF2-40B4-BE49-F238E27FC236}">
                <a16:creationId xmlns:a16="http://schemas.microsoft.com/office/drawing/2014/main" id="{8A4B4C81-A29B-4884-85A1-0C8E7699F204}"/>
              </a:ext>
            </a:extLst>
          </p:cNvPr>
          <p:cNvSpPr/>
          <p:nvPr/>
        </p:nvSpPr>
        <p:spPr>
          <a:xfrm>
            <a:off x="315884" y="6237324"/>
            <a:ext cx="681643" cy="371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31.1.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B61A2451-8CF6-4C7F-86BA-9696F88BFFDC}"/>
              </a:ext>
            </a:extLst>
          </p:cNvPr>
          <p:cNvSpPr/>
          <p:nvPr/>
        </p:nvSpPr>
        <p:spPr>
          <a:xfrm>
            <a:off x="5261937" y="6237324"/>
            <a:ext cx="681643" cy="371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15.2.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306659E4-B074-4E9F-BC6C-7039682FDFD9}"/>
              </a:ext>
            </a:extLst>
          </p:cNvPr>
          <p:cNvSpPr/>
          <p:nvPr/>
        </p:nvSpPr>
        <p:spPr>
          <a:xfrm>
            <a:off x="10138756" y="6237324"/>
            <a:ext cx="681643" cy="371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28.2.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73ED682A-6370-4DFC-B75F-0ED846B10999}"/>
              </a:ext>
            </a:extLst>
          </p:cNvPr>
          <p:cNvSpPr/>
          <p:nvPr/>
        </p:nvSpPr>
        <p:spPr>
          <a:xfrm>
            <a:off x="-177338" y="3725493"/>
            <a:ext cx="681643" cy="371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20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838D7267-C79C-4C8D-A65F-FE81690ED960}"/>
              </a:ext>
            </a:extLst>
          </p:cNvPr>
          <p:cNvSpPr/>
          <p:nvPr/>
        </p:nvSpPr>
        <p:spPr>
          <a:xfrm>
            <a:off x="-182882" y="1415940"/>
            <a:ext cx="681643" cy="371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40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756ABDF0-AA1F-4475-A1AD-DC33D0B2D904}"/>
              </a:ext>
            </a:extLst>
          </p:cNvPr>
          <p:cNvSpPr txBox="1"/>
          <p:nvPr/>
        </p:nvSpPr>
        <p:spPr>
          <a:xfrm>
            <a:off x="83126" y="61042"/>
            <a:ext cx="91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Stück auf Lager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86677E40-B87E-4A41-98BC-88F971DA1A6C}"/>
              </a:ext>
            </a:extLst>
          </p:cNvPr>
          <p:cNvSpPr txBox="1"/>
          <p:nvPr/>
        </p:nvSpPr>
        <p:spPr>
          <a:xfrm>
            <a:off x="10323022" y="6456793"/>
            <a:ext cx="1650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Zeit</a:t>
            </a:r>
          </a:p>
        </p:txBody>
      </p: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12856675-4591-41DD-9BAF-58DD4CB43CB0}"/>
              </a:ext>
            </a:extLst>
          </p:cNvPr>
          <p:cNvCxnSpPr>
            <a:cxnSpLocks/>
          </p:cNvCxnSpPr>
          <p:nvPr/>
        </p:nvCxnSpPr>
        <p:spPr>
          <a:xfrm flipV="1">
            <a:off x="689954" y="5074931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r Verbinder 31">
            <a:extLst>
              <a:ext uri="{FF2B5EF4-FFF2-40B4-BE49-F238E27FC236}">
                <a16:creationId xmlns:a16="http://schemas.microsoft.com/office/drawing/2014/main" id="{9C9D16B4-1A61-421E-8088-72B6248DE4D5}"/>
              </a:ext>
            </a:extLst>
          </p:cNvPr>
          <p:cNvCxnSpPr>
            <a:cxnSpLocks/>
          </p:cNvCxnSpPr>
          <p:nvPr/>
        </p:nvCxnSpPr>
        <p:spPr>
          <a:xfrm flipV="1">
            <a:off x="701037" y="5612484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7A186D61-D413-4357-982B-ACE45BE24227}"/>
              </a:ext>
            </a:extLst>
          </p:cNvPr>
          <p:cNvCxnSpPr>
            <a:cxnSpLocks/>
          </p:cNvCxnSpPr>
          <p:nvPr/>
        </p:nvCxnSpPr>
        <p:spPr>
          <a:xfrm flipV="1">
            <a:off x="676096" y="3985964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B8BA6158-5CD9-47D6-992A-71AD18A6AF9D}"/>
              </a:ext>
            </a:extLst>
          </p:cNvPr>
          <p:cNvCxnSpPr>
            <a:cxnSpLocks/>
          </p:cNvCxnSpPr>
          <p:nvPr/>
        </p:nvCxnSpPr>
        <p:spPr>
          <a:xfrm flipV="1">
            <a:off x="687179" y="4523517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14C49124-62FE-4B34-B2F9-7F7856B40839}"/>
              </a:ext>
            </a:extLst>
          </p:cNvPr>
          <p:cNvCxnSpPr>
            <a:cxnSpLocks/>
          </p:cNvCxnSpPr>
          <p:nvPr/>
        </p:nvCxnSpPr>
        <p:spPr>
          <a:xfrm flipV="1">
            <a:off x="673322" y="2935793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91DB6ABC-77BF-4548-8542-7C9374275EEF}"/>
              </a:ext>
            </a:extLst>
          </p:cNvPr>
          <p:cNvCxnSpPr>
            <a:cxnSpLocks/>
          </p:cNvCxnSpPr>
          <p:nvPr/>
        </p:nvCxnSpPr>
        <p:spPr>
          <a:xfrm flipV="1">
            <a:off x="684405" y="3473346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BF3F2CDA-752B-487B-8373-6A05A94121BC}"/>
              </a:ext>
            </a:extLst>
          </p:cNvPr>
          <p:cNvCxnSpPr>
            <a:cxnSpLocks/>
          </p:cNvCxnSpPr>
          <p:nvPr/>
        </p:nvCxnSpPr>
        <p:spPr>
          <a:xfrm flipV="1">
            <a:off x="678862" y="1866220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17EFC252-E8E1-4933-9719-C85E4907AB56}"/>
              </a:ext>
            </a:extLst>
          </p:cNvPr>
          <p:cNvCxnSpPr>
            <a:cxnSpLocks/>
          </p:cNvCxnSpPr>
          <p:nvPr/>
        </p:nvCxnSpPr>
        <p:spPr>
          <a:xfrm flipV="1">
            <a:off x="689945" y="2403773"/>
            <a:ext cx="105433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feld 23">
            <a:extLst>
              <a:ext uri="{FF2B5EF4-FFF2-40B4-BE49-F238E27FC236}">
                <a16:creationId xmlns:a16="http://schemas.microsoft.com/office/drawing/2014/main" id="{11288C9C-6D59-4B2C-810E-135B28572717}"/>
              </a:ext>
            </a:extLst>
          </p:cNvPr>
          <p:cNvSpPr txBox="1"/>
          <p:nvPr/>
        </p:nvSpPr>
        <p:spPr>
          <a:xfrm>
            <a:off x="1172095" y="168764"/>
            <a:ext cx="61902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000" b="1" u="sng" dirty="0"/>
              <a:t>Grafische Lösung</a:t>
            </a: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74A0FA48-3716-4F3A-9E22-D59A70B9834B}"/>
              </a:ext>
            </a:extLst>
          </p:cNvPr>
          <p:cNvSpPr/>
          <p:nvPr/>
        </p:nvSpPr>
        <p:spPr>
          <a:xfrm>
            <a:off x="365759" y="1462639"/>
            <a:ext cx="540000" cy="29371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42</a:t>
            </a:r>
          </a:p>
        </p:txBody>
      </p: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14CD4855-2134-41B3-9189-141507C2EB87}"/>
              </a:ext>
            </a:extLst>
          </p:cNvPr>
          <p:cNvCxnSpPr>
            <a:cxnSpLocks/>
            <a:stCxn id="25" idx="5"/>
            <a:endCxn id="27" idx="0"/>
          </p:cNvCxnSpPr>
          <p:nvPr/>
        </p:nvCxnSpPr>
        <p:spPr>
          <a:xfrm>
            <a:off x="826678" y="1713340"/>
            <a:ext cx="1363720" cy="300761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7" name="Ellipse 26">
            <a:extLst>
              <a:ext uri="{FF2B5EF4-FFF2-40B4-BE49-F238E27FC236}">
                <a16:creationId xmlns:a16="http://schemas.microsoft.com/office/drawing/2014/main" id="{557ECBE9-16A2-4108-8E95-225E024DE9C8}"/>
              </a:ext>
            </a:extLst>
          </p:cNvPr>
          <p:cNvSpPr/>
          <p:nvPr/>
        </p:nvSpPr>
        <p:spPr>
          <a:xfrm>
            <a:off x="1920398" y="4720954"/>
            <a:ext cx="540000" cy="29371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12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01903CF4-F9DF-E5D6-0F25-7A9710312567}"/>
              </a:ext>
            </a:extLst>
          </p:cNvPr>
          <p:cNvSpPr/>
          <p:nvPr/>
        </p:nvSpPr>
        <p:spPr>
          <a:xfrm>
            <a:off x="3402834" y="1450587"/>
            <a:ext cx="540000" cy="29371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42</a:t>
            </a:r>
          </a:p>
        </p:txBody>
      </p:sp>
      <p:cxnSp>
        <p:nvCxnSpPr>
          <p:cNvPr id="3" name="Gerader Verbinder 2">
            <a:extLst>
              <a:ext uri="{FF2B5EF4-FFF2-40B4-BE49-F238E27FC236}">
                <a16:creationId xmlns:a16="http://schemas.microsoft.com/office/drawing/2014/main" id="{37BFF93B-FF99-09BE-21D7-99AA1BDA3689}"/>
              </a:ext>
            </a:extLst>
          </p:cNvPr>
          <p:cNvCxnSpPr>
            <a:cxnSpLocks/>
            <a:stCxn id="2" idx="3"/>
            <a:endCxn id="27" idx="0"/>
          </p:cNvCxnSpPr>
          <p:nvPr/>
        </p:nvCxnSpPr>
        <p:spPr>
          <a:xfrm flipH="1">
            <a:off x="2190398" y="1701288"/>
            <a:ext cx="1291517" cy="3019666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D3D8E0A7-20D8-C4AB-A4DE-1CE17D9FDD1D}"/>
              </a:ext>
            </a:extLst>
          </p:cNvPr>
          <p:cNvCxnSpPr>
            <a:cxnSpLocks/>
            <a:stCxn id="2" idx="4"/>
            <a:endCxn id="34" idx="0"/>
          </p:cNvCxnSpPr>
          <p:nvPr/>
        </p:nvCxnSpPr>
        <p:spPr>
          <a:xfrm>
            <a:off x="3672834" y="1744301"/>
            <a:ext cx="594366" cy="739146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4" name="Ellipse 33">
            <a:extLst>
              <a:ext uri="{FF2B5EF4-FFF2-40B4-BE49-F238E27FC236}">
                <a16:creationId xmlns:a16="http://schemas.microsoft.com/office/drawing/2014/main" id="{FA15BE60-072A-2ED8-4686-F44CD0E5BBDB}"/>
              </a:ext>
            </a:extLst>
          </p:cNvPr>
          <p:cNvSpPr/>
          <p:nvPr/>
        </p:nvSpPr>
        <p:spPr>
          <a:xfrm>
            <a:off x="3997200" y="2483447"/>
            <a:ext cx="540000" cy="29371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33</a:t>
            </a:r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4FBB9B29-82D3-F275-3F38-2C4BDDF5BDDE}"/>
              </a:ext>
            </a:extLst>
          </p:cNvPr>
          <p:cNvSpPr/>
          <p:nvPr/>
        </p:nvSpPr>
        <p:spPr>
          <a:xfrm>
            <a:off x="8006705" y="2692642"/>
            <a:ext cx="540000" cy="29371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31</a:t>
            </a:r>
          </a:p>
        </p:txBody>
      </p:sp>
      <p:cxnSp>
        <p:nvCxnSpPr>
          <p:cNvPr id="39" name="Gerader Verbinder 38">
            <a:extLst>
              <a:ext uri="{FF2B5EF4-FFF2-40B4-BE49-F238E27FC236}">
                <a16:creationId xmlns:a16="http://schemas.microsoft.com/office/drawing/2014/main" id="{5860721C-4906-F909-DD36-9C3008E86130}"/>
              </a:ext>
            </a:extLst>
          </p:cNvPr>
          <p:cNvCxnSpPr>
            <a:cxnSpLocks/>
            <a:stCxn id="37" idx="2"/>
            <a:endCxn id="34" idx="6"/>
          </p:cNvCxnSpPr>
          <p:nvPr/>
        </p:nvCxnSpPr>
        <p:spPr>
          <a:xfrm flipH="1" flipV="1">
            <a:off x="4537200" y="2630304"/>
            <a:ext cx="3469505" cy="209195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4" name="Ellipse 43">
            <a:extLst>
              <a:ext uri="{FF2B5EF4-FFF2-40B4-BE49-F238E27FC236}">
                <a16:creationId xmlns:a16="http://schemas.microsoft.com/office/drawing/2014/main" id="{0FBDC056-A10D-07A0-E299-4CEF1306432D}"/>
              </a:ext>
            </a:extLst>
          </p:cNvPr>
          <p:cNvSpPr/>
          <p:nvPr/>
        </p:nvSpPr>
        <p:spPr>
          <a:xfrm>
            <a:off x="9461432" y="5328463"/>
            <a:ext cx="540000" cy="29371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7</a:t>
            </a:r>
          </a:p>
        </p:txBody>
      </p:sp>
      <p:cxnSp>
        <p:nvCxnSpPr>
          <p:cNvPr id="46" name="Gerader Verbinder 45">
            <a:extLst>
              <a:ext uri="{FF2B5EF4-FFF2-40B4-BE49-F238E27FC236}">
                <a16:creationId xmlns:a16="http://schemas.microsoft.com/office/drawing/2014/main" id="{569BFF0C-5BF4-D355-0E6A-E225F45EE346}"/>
              </a:ext>
            </a:extLst>
          </p:cNvPr>
          <p:cNvCxnSpPr>
            <a:cxnSpLocks/>
            <a:stCxn id="37" idx="4"/>
            <a:endCxn id="44" idx="0"/>
          </p:cNvCxnSpPr>
          <p:nvPr/>
        </p:nvCxnSpPr>
        <p:spPr>
          <a:xfrm>
            <a:off x="8276705" y="2986356"/>
            <a:ext cx="1454727" cy="2342107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6569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Breitbild</PresentationFormat>
  <Paragraphs>22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Laura Burwell</dc:creator>
  <cp:lastModifiedBy>Laura Burwell</cp:lastModifiedBy>
  <cp:revision>3</cp:revision>
  <dcterms:created xsi:type="dcterms:W3CDTF">2021-12-28T12:03:03Z</dcterms:created>
  <dcterms:modified xsi:type="dcterms:W3CDTF">2022-05-13T07:45:56Z</dcterms:modified>
</cp:coreProperties>
</file>